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0.4589178356713427</c:v>
                </c:pt>
                <c:pt idx="1">
                  <c:v>0.5410821643286573</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Sheet1!$G$2:$G$9</c:f>
              <c:numCache>
                <c:formatCode>0.0;;</c:formatCode>
                <c:ptCount val="8"/>
                <c:pt idx="0">
                  <c:v>0</c:v>
                </c:pt>
                <c:pt idx="1">
                  <c:v>0</c:v>
                </c:pt>
                <c:pt idx="2">
                  <c:v>0</c:v>
                </c:pt>
                <c:pt idx="3">
                  <c:v>0</c:v>
                </c:pt>
                <c:pt idx="4">
                  <c:v>0</c:v>
                </c:pt>
                <c:pt idx="5">
                  <c:v>0</c:v>
                </c:pt>
                <c:pt idx="6">
                  <c:v>6.0980620778582528</c:v>
                </c:pt>
                <c:pt idx="7">
                  <c:v>6.9617399468370254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Sheet1!$I$2:$I$9</c:f>
              <c:numCache>
                <c:formatCode>0.0;;</c:formatCode>
                <c:ptCount val="8"/>
                <c:pt idx="0">
                  <c:v>7.6324891050479966</c:v>
                </c:pt>
                <c:pt idx="1">
                  <c:v>7.9776027074522746</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2.3675108949520034</c:v>
                </c:pt>
                <c:pt idx="1">
                  <c:v>2.0223972925477254</c:v>
                </c:pt>
                <c:pt idx="2">
                  <c:v>0</c:v>
                </c:pt>
                <c:pt idx="3">
                  <c:v>0</c:v>
                </c:pt>
                <c:pt idx="4">
                  <c:v>0</c:v>
                </c:pt>
                <c:pt idx="5">
                  <c:v>0</c:v>
                </c:pt>
                <c:pt idx="6">
                  <c:v>3.9019379221417472</c:v>
                </c:pt>
                <c:pt idx="7">
                  <c:v>3.0382600531629746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Sheet1!$G$2:$G$9</c:f>
              <c:numCache>
                <c:formatCode>0.0;;</c:formatCode>
                <c:ptCount val="8"/>
                <c:pt idx="0">
                  <c:v>0</c:v>
                </c:pt>
                <c:pt idx="1">
                  <c:v>0</c:v>
                </c:pt>
                <c:pt idx="2">
                  <c:v>0</c:v>
                </c:pt>
                <c:pt idx="3">
                  <c:v>0</c:v>
                </c:pt>
                <c:pt idx="4">
                  <c:v>0</c:v>
                </c:pt>
                <c:pt idx="5">
                  <c:v>0</c:v>
                </c:pt>
                <c:pt idx="6">
                  <c:v>8.5038819506400394</c:v>
                </c:pt>
                <c:pt idx="7">
                  <c:v>8.8346917184110136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Sheet1!$I$2:$I$9</c:f>
              <c:numCache>
                <c:formatCode>0.0;;</c:formatCode>
                <c:ptCount val="8"/>
                <c:pt idx="0">
                  <c:v>0</c:v>
                </c:pt>
                <c:pt idx="1">
                  <c:v>9.2138333184151779</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Sheet1!$J$2:$J$9</c:f>
              <c:numCache>
                <c:formatCode>0.0;;</c:formatCode>
                <c:ptCount val="8"/>
                <c:pt idx="0">
                  <c:v>9.1329058906804317</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0.86709410931956832</c:v>
                </c:pt>
                <c:pt idx="1">
                  <c:v>0.78616668158482206</c:v>
                </c:pt>
                <c:pt idx="2">
                  <c:v>0</c:v>
                </c:pt>
                <c:pt idx="3">
                  <c:v>0</c:v>
                </c:pt>
                <c:pt idx="4">
                  <c:v>0</c:v>
                </c:pt>
                <c:pt idx="5">
                  <c:v>0</c:v>
                </c:pt>
                <c:pt idx="6">
                  <c:v>1.4961180493599606</c:v>
                </c:pt>
                <c:pt idx="7">
                  <c:v>1.1653082815889864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Sheet1!$G$2:$G$9</c:f>
              <c:numCache>
                <c:formatCode>0.0;;</c:formatCode>
                <c:ptCount val="8"/>
                <c:pt idx="0">
                  <c:v>0</c:v>
                </c:pt>
                <c:pt idx="1">
                  <c:v>9.3271628429000621</c:v>
                </c:pt>
                <c:pt idx="2">
                  <c:v>0</c:v>
                </c:pt>
                <c:pt idx="3">
                  <c:v>0</c:v>
                </c:pt>
                <c:pt idx="4">
                  <c:v>0</c:v>
                </c:pt>
                <c:pt idx="5">
                  <c:v>0</c:v>
                </c:pt>
                <c:pt idx="6">
                  <c:v>0</c:v>
                </c:pt>
                <c:pt idx="7">
                  <c:v>9.5057693573626132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Sheet1!$I$2:$I$9</c:f>
              <c:numCache>
                <c:formatCode>0.0;;</c:formatCode>
                <c:ptCount val="8"/>
                <c:pt idx="0">
                  <c:v>9.4123762219169205</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Sheet1!$J$2:$J$9</c:f>
              <c:numCache>
                <c:formatCode>0.0;;</c:formatCode>
                <c:ptCount val="8"/>
                <c:pt idx="0">
                  <c:v>0</c:v>
                </c:pt>
                <c:pt idx="1">
                  <c:v>0</c:v>
                </c:pt>
                <c:pt idx="2">
                  <c:v>0</c:v>
                </c:pt>
                <c:pt idx="3">
                  <c:v>0</c:v>
                </c:pt>
                <c:pt idx="4">
                  <c:v>0</c:v>
                </c:pt>
                <c:pt idx="5">
                  <c:v>0</c:v>
                </c:pt>
                <c:pt idx="6">
                  <c:v>9.8260994261986738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0.58762377808307953</c:v>
                </c:pt>
                <c:pt idx="1">
                  <c:v>0.67283715709993785</c:v>
                </c:pt>
                <c:pt idx="2">
                  <c:v>0</c:v>
                </c:pt>
                <c:pt idx="3">
                  <c:v>0</c:v>
                </c:pt>
                <c:pt idx="4">
                  <c:v>0</c:v>
                </c:pt>
                <c:pt idx="5">
                  <c:v>0</c:v>
                </c:pt>
                <c:pt idx="6">
                  <c:v>0.17390057380132617</c:v>
                </c:pt>
                <c:pt idx="7">
                  <c:v>0.49423064263738681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Sheet1!$G$2:$G$9</c:f>
              <c:numCache>
                <c:formatCode>0.0;;</c:formatCode>
                <c:ptCount val="8"/>
                <c:pt idx="0">
                  <c:v>0</c:v>
                </c:pt>
                <c:pt idx="1">
                  <c:v>0</c:v>
                </c:pt>
                <c:pt idx="2">
                  <c:v>0</c:v>
                </c:pt>
                <c:pt idx="3">
                  <c:v>0</c:v>
                </c:pt>
                <c:pt idx="4">
                  <c:v>0</c:v>
                </c:pt>
                <c:pt idx="5">
                  <c:v>0</c:v>
                </c:pt>
                <c:pt idx="6">
                  <c:v>2.9197108529819871</c:v>
                </c:pt>
                <c:pt idx="7">
                  <c:v>4.5529696348049571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Sheet1!$I$2:$I$9</c:f>
              <c:numCache>
                <c:formatCode>0.0;;</c:formatCode>
                <c:ptCount val="8"/>
                <c:pt idx="0">
                  <c:v>4.8023800298689556</c:v>
                </c:pt>
                <c:pt idx="1">
                  <c:v>5.2222599584494054</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5.1976199701310444</c:v>
                </c:pt>
                <c:pt idx="1">
                  <c:v>4.7777400415505946</c:v>
                </c:pt>
                <c:pt idx="2">
                  <c:v>0</c:v>
                </c:pt>
                <c:pt idx="3">
                  <c:v>0</c:v>
                </c:pt>
                <c:pt idx="4">
                  <c:v>0</c:v>
                </c:pt>
                <c:pt idx="5">
                  <c:v>0</c:v>
                </c:pt>
                <c:pt idx="6">
                  <c:v>7.0802891470180125</c:v>
                </c:pt>
                <c:pt idx="7">
                  <c:v>5.4470303651950429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Northumbria Specialist Emergency Care Hospital (36)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Northumbria Specialist Emergency Care Hospital (36)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Northumbria Specialist Emergency Care Hospital (36)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Northumbria Specialist Emergency Care Hospital (36)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Sheet1!$G$2:$G$9</c:f>
              <c:numCache>
                <c:formatCode>0.0;;</c:formatCode>
                <c:ptCount val="8"/>
                <c:pt idx="0">
                  <c:v>6.9495601596354124</c:v>
                </c:pt>
                <c:pt idx="1">
                  <c:v>7.0211534146081824</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Northumbria Specialist Emergency Care Hospital (36)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Northumbria Specialist Emergency Care Hospital (36)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c:v>
                </c:pt>
                <c:pt idx="1">
                  <c:v>Northumbria Specialist Emergency Care Hospital (36)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3.0504398403645876</c:v>
                </c:pt>
                <c:pt idx="1">
                  <c:v>2.9788465853918176</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Northumbria Specialist Emergency Care Hospital (288)</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Northumbria Specialist Emergency Care Hospital (288)</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Northumbria Specialist Emergency Care Hospital (288)</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Northumbria Specialist Emergency Care Hospital (288)</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Sheet1!$G$2:$G$9</c:f>
              <c:numCache>
                <c:formatCode>0.0;;</c:formatCode>
                <c:ptCount val="8"/>
                <c:pt idx="0">
                  <c:v>0</c:v>
                </c:pt>
                <c:pt idx="1">
                  <c:v>9.2539877298689905</c:v>
                </c:pt>
                <c:pt idx="2">
                  <c:v>0</c:v>
                </c:pt>
                <c:pt idx="3">
                  <c:v>0</c:v>
                </c:pt>
                <c:pt idx="4">
                  <c:v>0</c:v>
                </c:pt>
                <c:pt idx="5">
                  <c:v>0</c:v>
                </c:pt>
                <c:pt idx="6">
                  <c:v>0</c:v>
                </c:pt>
                <c:pt idx="7">
                  <c:v>9.2768311645067385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Northumbria Specialist Emergency Care Hospital (288)</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Northumbria Specialist Emergency Care Hospital (288)</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Sheet1!$I$2:$I$9</c:f>
              <c:numCache>
                <c:formatCode>0.0;;</c:formatCode>
                <c:ptCount val="8"/>
                <c:pt idx="0">
                  <c:v>9.4386660290245761</c:v>
                </c:pt>
                <c:pt idx="1">
                  <c:v>0</c:v>
                </c:pt>
                <c:pt idx="2">
                  <c:v>0</c:v>
                </c:pt>
                <c:pt idx="3">
                  <c:v>0</c:v>
                </c:pt>
                <c:pt idx="4">
                  <c:v>0</c:v>
                </c:pt>
                <c:pt idx="5">
                  <c:v>0</c:v>
                </c:pt>
                <c:pt idx="6">
                  <c:v>9.6204134343286487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Northumbria Specialist Emergency Care Hospital (288)</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0.56133397097542392</c:v>
                </c:pt>
                <c:pt idx="1">
                  <c:v>0.74601227013100946</c:v>
                </c:pt>
                <c:pt idx="2">
                  <c:v>0</c:v>
                </c:pt>
                <c:pt idx="3">
                  <c:v>0</c:v>
                </c:pt>
                <c:pt idx="4">
                  <c:v>0</c:v>
                </c:pt>
                <c:pt idx="5">
                  <c:v>0</c:v>
                </c:pt>
                <c:pt idx="6">
                  <c:v>0.37958656567135129</c:v>
                </c:pt>
                <c:pt idx="7">
                  <c:v>0.7231688354932615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(335)</c:v>
                </c:pt>
                <c:pt idx="1">
                  <c:v>Northumbria Specialist Emergency Care Hospital (183)</c:v>
                </c:pt>
                <c:pt idx="2">
                  <c:v>Berwick Infirmary (-)</c:v>
                </c:pt>
                <c:pt idx="3">
                  <c:v>Alnwick Infirmary (-)</c:v>
                </c:pt>
                <c:pt idx="4">
                  <c:v>Hexham General Hospital (-)</c:v>
                </c:pt>
                <c:pt idx="5">
                  <c:v>Blyth Community Hospital (-)</c:v>
                </c:pt>
                <c:pt idx="6">
                  <c:v>Wansbeck Hospital (67)</c:v>
                </c:pt>
                <c:pt idx="7">
                  <c:v>North Tyneside General Hospital (71)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(335)</c:v>
                </c:pt>
                <c:pt idx="1">
                  <c:v>Northumbria Specialist Emergency Care Hospital (183)</c:v>
                </c:pt>
                <c:pt idx="2">
                  <c:v>Berwick Infirmary (-)</c:v>
                </c:pt>
                <c:pt idx="3">
                  <c:v>Alnwick Infirmary (-)</c:v>
                </c:pt>
                <c:pt idx="4">
                  <c:v>Hexham General Hospital (-)</c:v>
                </c:pt>
                <c:pt idx="5">
                  <c:v>Blyth Community Hospital (-)</c:v>
                </c:pt>
                <c:pt idx="6">
                  <c:v>Wansbeck Hospital (67)</c:v>
                </c:pt>
                <c:pt idx="7">
                  <c:v>North Tyneside General Hospital (71)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(335)</c:v>
                </c:pt>
                <c:pt idx="1">
                  <c:v>Northumbria Specialist Emergency Care Hospital (183)</c:v>
                </c:pt>
                <c:pt idx="2">
                  <c:v>Berwick Infirmary (-)</c:v>
                </c:pt>
                <c:pt idx="3">
                  <c:v>Alnwick Infirmary (-)</c:v>
                </c:pt>
                <c:pt idx="4">
                  <c:v>Hexham General Hospital (-)</c:v>
                </c:pt>
                <c:pt idx="5">
                  <c:v>Blyth Community Hospital (-)</c:v>
                </c:pt>
                <c:pt idx="6">
                  <c:v>Wansbeck Hospital (67)</c:v>
                </c:pt>
                <c:pt idx="7">
                  <c:v>North Tyneside General Hospital (71)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(335)</c:v>
                </c:pt>
                <c:pt idx="1">
                  <c:v>Northumbria Specialist Emergency Care Hospital (183)</c:v>
                </c:pt>
                <c:pt idx="2">
                  <c:v>Berwick Infirmary (-)</c:v>
                </c:pt>
                <c:pt idx="3">
                  <c:v>Alnwick Infirmary (-)</c:v>
                </c:pt>
                <c:pt idx="4">
                  <c:v>Hexham General Hospital (-)</c:v>
                </c:pt>
                <c:pt idx="5">
                  <c:v>Blyth Community Hospital (-)</c:v>
                </c:pt>
                <c:pt idx="6">
                  <c:v>Wansbeck Hospital (67)</c:v>
                </c:pt>
                <c:pt idx="7">
                  <c:v>North Tyneside General Hospital (71)</c:v>
                </c:pt>
              </c:strCache>
            </c:strRef>
          </c:cat>
          <c:val>
            <c:numRef>
              <c:f>Sheet1!$G$2:$G$9</c:f>
              <c:numCache>
                <c:formatCode>0.0;;</c:formatCode>
                <c:ptCount val="8"/>
                <c:pt idx="0">
                  <c:v>8.4817921008310808</c:v>
                </c:pt>
                <c:pt idx="1">
                  <c:v>8.2829835192828831</c:v>
                </c:pt>
                <c:pt idx="2">
                  <c:v>0</c:v>
                </c:pt>
                <c:pt idx="3">
                  <c:v>0</c:v>
                </c:pt>
                <c:pt idx="4">
                  <c:v>0</c:v>
                </c:pt>
                <c:pt idx="5">
                  <c:v>0</c:v>
                </c:pt>
                <c:pt idx="6">
                  <c:v>0</c:v>
                </c:pt>
                <c:pt idx="7">
                  <c:v>7.7600968011925886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(335)</c:v>
                </c:pt>
                <c:pt idx="1">
                  <c:v>Northumbria Specialist Emergency Care Hospital (183)</c:v>
                </c:pt>
                <c:pt idx="2">
                  <c:v>Berwick Infirmary (-)</c:v>
                </c:pt>
                <c:pt idx="3">
                  <c:v>Alnwick Infirmary (-)</c:v>
                </c:pt>
                <c:pt idx="4">
                  <c:v>Hexham General Hospital (-)</c:v>
                </c:pt>
                <c:pt idx="5">
                  <c:v>Blyth Community Hospital (-)</c:v>
                </c:pt>
                <c:pt idx="6">
                  <c:v>Wansbeck Hospital (67)</c:v>
                </c:pt>
                <c:pt idx="7">
                  <c:v>North Tyneside General Hospital (71)</c:v>
                </c:pt>
              </c:strCache>
            </c:strRef>
          </c:cat>
          <c:val>
            <c:numRef>
              <c:f>Sheet1!$H$2:$H$9</c:f>
              <c:numCache>
                <c:formatCode>0.0;;</c:formatCode>
                <c:ptCount val="8"/>
                <c:pt idx="0">
                  <c:v>0</c:v>
                </c:pt>
                <c:pt idx="1">
                  <c:v>0</c:v>
                </c:pt>
                <c:pt idx="2">
                  <c:v>0</c:v>
                </c:pt>
                <c:pt idx="3">
                  <c:v>0</c:v>
                </c:pt>
                <c:pt idx="4">
                  <c:v>0</c:v>
                </c:pt>
                <c:pt idx="5">
                  <c:v>0</c:v>
                </c:pt>
                <c:pt idx="6">
                  <c:v>9.0494403254249249</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(335)</c:v>
                </c:pt>
                <c:pt idx="1">
                  <c:v>Northumbria Specialist Emergency Care Hospital (183)</c:v>
                </c:pt>
                <c:pt idx="2">
                  <c:v>Berwick Infirmary (-)</c:v>
                </c:pt>
                <c:pt idx="3">
                  <c:v>Alnwick Infirmary (-)</c:v>
                </c:pt>
                <c:pt idx="4">
                  <c:v>Hexham General Hospital (-)</c:v>
                </c:pt>
                <c:pt idx="5">
                  <c:v>Blyth Community Hospital (-)</c:v>
                </c:pt>
                <c:pt idx="6">
                  <c:v>Wansbeck Hospital (67)</c:v>
                </c:pt>
                <c:pt idx="7">
                  <c:v>North Tyneside General Hospital (71)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(335)</c:v>
                </c:pt>
                <c:pt idx="1">
                  <c:v>Northumbria Specialist Emergency Care Hospital (183)</c:v>
                </c:pt>
                <c:pt idx="2">
                  <c:v>Berwick Infirmary (-)</c:v>
                </c:pt>
                <c:pt idx="3">
                  <c:v>Alnwick Infirmary (-)</c:v>
                </c:pt>
                <c:pt idx="4">
                  <c:v>Hexham General Hospital (-)</c:v>
                </c:pt>
                <c:pt idx="5">
                  <c:v>Blyth Community Hospital (-)</c:v>
                </c:pt>
                <c:pt idx="6">
                  <c:v>Wansbeck Hospital (67)</c:v>
                </c:pt>
                <c:pt idx="7">
                  <c:v>North Tyneside General Hospital (71)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1.5182078991689192</c:v>
                </c:pt>
                <c:pt idx="1">
                  <c:v>1.7170164807171169</c:v>
                </c:pt>
                <c:pt idx="2">
                  <c:v>0</c:v>
                </c:pt>
                <c:pt idx="3">
                  <c:v>0</c:v>
                </c:pt>
                <c:pt idx="4">
                  <c:v>0</c:v>
                </c:pt>
                <c:pt idx="5">
                  <c:v>0</c:v>
                </c:pt>
                <c:pt idx="6">
                  <c:v>0.95055967457507506</c:v>
                </c:pt>
                <c:pt idx="7">
                  <c:v>2.2399031988074114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(285)</c:v>
                </c:pt>
                <c:pt idx="1">
                  <c:v>Northumbria Specialist Emergency Care Hospital (144)</c:v>
                </c:pt>
                <c:pt idx="2">
                  <c:v>Berwick Infirmary (-)</c:v>
                </c:pt>
                <c:pt idx="3">
                  <c:v>Alnwick Infirmary (-)</c:v>
                </c:pt>
                <c:pt idx="4">
                  <c:v>Hexham General Hospital (-)</c:v>
                </c:pt>
                <c:pt idx="5">
                  <c:v>Blyth Community Hospital (-)</c:v>
                </c:pt>
                <c:pt idx="6">
                  <c:v>Wansbeck Hospital (59)</c:v>
                </c:pt>
                <c:pt idx="7">
                  <c:v>North Tyneside General Hospital (69)</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(285)</c:v>
                </c:pt>
                <c:pt idx="1">
                  <c:v>Northumbria Specialist Emergency Care Hospital (144)</c:v>
                </c:pt>
                <c:pt idx="2">
                  <c:v>Berwick Infirmary (-)</c:v>
                </c:pt>
                <c:pt idx="3">
                  <c:v>Alnwick Infirmary (-)</c:v>
                </c:pt>
                <c:pt idx="4">
                  <c:v>Hexham General Hospital (-)</c:v>
                </c:pt>
                <c:pt idx="5">
                  <c:v>Blyth Community Hospital (-)</c:v>
                </c:pt>
                <c:pt idx="6">
                  <c:v>Wansbeck Hospital (59)</c:v>
                </c:pt>
                <c:pt idx="7">
                  <c:v>North Tyneside General Hospital (69)</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(285)</c:v>
                </c:pt>
                <c:pt idx="1">
                  <c:v>Northumbria Specialist Emergency Care Hospital (144)</c:v>
                </c:pt>
                <c:pt idx="2">
                  <c:v>Berwick Infirmary (-)</c:v>
                </c:pt>
                <c:pt idx="3">
                  <c:v>Alnwick Infirmary (-)</c:v>
                </c:pt>
                <c:pt idx="4">
                  <c:v>Hexham General Hospital (-)</c:v>
                </c:pt>
                <c:pt idx="5">
                  <c:v>Blyth Community Hospital (-)</c:v>
                </c:pt>
                <c:pt idx="6">
                  <c:v>Wansbeck Hospital (59)</c:v>
                </c:pt>
                <c:pt idx="7">
                  <c:v>North Tyneside General Hospital (69)</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(285)</c:v>
                </c:pt>
                <c:pt idx="1">
                  <c:v>Northumbria Specialist Emergency Care Hospital (144)</c:v>
                </c:pt>
                <c:pt idx="2">
                  <c:v>Berwick Infirmary (-)</c:v>
                </c:pt>
                <c:pt idx="3">
                  <c:v>Alnwick Infirmary (-)</c:v>
                </c:pt>
                <c:pt idx="4">
                  <c:v>Hexham General Hospital (-)</c:v>
                </c:pt>
                <c:pt idx="5">
                  <c:v>Blyth Community Hospital (-)</c:v>
                </c:pt>
                <c:pt idx="6">
                  <c:v>Wansbeck Hospital (59)</c:v>
                </c:pt>
                <c:pt idx="7">
                  <c:v>North Tyneside General Hospital (69)</c:v>
                </c:pt>
              </c:strCache>
            </c:strRef>
          </c:cat>
          <c:val>
            <c:numRef>
              <c:f>Sheet1!$G$2:$G$9</c:f>
              <c:numCache>
                <c:formatCode>0.0;;</c:formatCode>
                <c:ptCount val="8"/>
                <c:pt idx="0">
                  <c:v>8.0613377721576338</c:v>
                </c:pt>
                <c:pt idx="1">
                  <c:v>7.5151307876353952</c:v>
                </c:pt>
                <c:pt idx="2">
                  <c:v>0</c:v>
                </c:pt>
                <c:pt idx="3">
                  <c:v>0</c:v>
                </c:pt>
                <c:pt idx="4">
                  <c:v>0</c:v>
                </c:pt>
                <c:pt idx="5">
                  <c:v>0</c:v>
                </c:pt>
                <c:pt idx="6">
                  <c:v>8.5479328246554864</c:v>
                </c:pt>
                <c:pt idx="7">
                  <c:v>8.1406965283720716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(285)</c:v>
                </c:pt>
                <c:pt idx="1">
                  <c:v>Northumbria Specialist Emergency Care Hospital (144)</c:v>
                </c:pt>
                <c:pt idx="2">
                  <c:v>Berwick Infirmary (-)</c:v>
                </c:pt>
                <c:pt idx="3">
                  <c:v>Alnwick Infirmary (-)</c:v>
                </c:pt>
                <c:pt idx="4">
                  <c:v>Hexham General Hospital (-)</c:v>
                </c:pt>
                <c:pt idx="5">
                  <c:v>Blyth Community Hospital (-)</c:v>
                </c:pt>
                <c:pt idx="6">
                  <c:v>Wansbeck Hospital (59)</c:v>
                </c:pt>
                <c:pt idx="7">
                  <c:v>North Tyneside General Hospital (69)</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(285)</c:v>
                </c:pt>
                <c:pt idx="1">
                  <c:v>Northumbria Specialist Emergency Care Hospital (144)</c:v>
                </c:pt>
                <c:pt idx="2">
                  <c:v>Berwick Infirmary (-)</c:v>
                </c:pt>
                <c:pt idx="3">
                  <c:v>Alnwick Infirmary (-)</c:v>
                </c:pt>
                <c:pt idx="4">
                  <c:v>Hexham General Hospital (-)</c:v>
                </c:pt>
                <c:pt idx="5">
                  <c:v>Blyth Community Hospital (-)</c:v>
                </c:pt>
                <c:pt idx="6">
                  <c:v>Wansbeck Hospital (59)</c:v>
                </c:pt>
                <c:pt idx="7">
                  <c:v>North Tyneside General Hospital (69)</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(285)</c:v>
                </c:pt>
                <c:pt idx="1">
                  <c:v>Northumbria Specialist Emergency Care Hospital (144)</c:v>
                </c:pt>
                <c:pt idx="2">
                  <c:v>Berwick Infirmary (-)</c:v>
                </c:pt>
                <c:pt idx="3">
                  <c:v>Alnwick Infirmary (-)</c:v>
                </c:pt>
                <c:pt idx="4">
                  <c:v>Hexham General Hospital (-)</c:v>
                </c:pt>
                <c:pt idx="5">
                  <c:v>Blyth Community Hospital (-)</c:v>
                </c:pt>
                <c:pt idx="6">
                  <c:v>Wansbeck Hospital (59)</c:v>
                </c:pt>
                <c:pt idx="7">
                  <c:v>North Tyneside General Hospital (69)</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1.9386622278423662</c:v>
                </c:pt>
                <c:pt idx="1">
                  <c:v>2.4848692123646048</c:v>
                </c:pt>
                <c:pt idx="2">
                  <c:v>0</c:v>
                </c:pt>
                <c:pt idx="3">
                  <c:v>0</c:v>
                </c:pt>
                <c:pt idx="4">
                  <c:v>0</c:v>
                </c:pt>
                <c:pt idx="5">
                  <c:v>0</c:v>
                </c:pt>
                <c:pt idx="6">
                  <c:v>1.4520671753445136</c:v>
                </c:pt>
                <c:pt idx="7">
                  <c:v>1.8593034716279284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(154)</c:v>
                </c:pt>
                <c:pt idx="1">
                  <c:v>Northumbria Specialist Emergency Care Hospital (85)</c:v>
                </c:pt>
                <c:pt idx="2">
                  <c:v>Berwick Infirmary (-)</c:v>
                </c:pt>
                <c:pt idx="3">
                  <c:v>Alnwick Infirmary (-)</c:v>
                </c:pt>
                <c:pt idx="4">
                  <c:v>Hexham General Hospital (-)</c:v>
                </c:pt>
                <c:pt idx="5">
                  <c:v>Blyth Community Hospital (-)</c:v>
                </c:pt>
                <c:pt idx="6">
                  <c:v>Wansbeck Hospital (32)</c:v>
                </c:pt>
                <c:pt idx="7">
                  <c:v>North Tyneside General Hospital (31)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(154)</c:v>
                </c:pt>
                <c:pt idx="1">
                  <c:v>Northumbria Specialist Emergency Care Hospital (85)</c:v>
                </c:pt>
                <c:pt idx="2">
                  <c:v>Berwick Infirmary (-)</c:v>
                </c:pt>
                <c:pt idx="3">
                  <c:v>Alnwick Infirmary (-)</c:v>
                </c:pt>
                <c:pt idx="4">
                  <c:v>Hexham General Hospital (-)</c:v>
                </c:pt>
                <c:pt idx="5">
                  <c:v>Blyth Community Hospital (-)</c:v>
                </c:pt>
                <c:pt idx="6">
                  <c:v>Wansbeck Hospital (32)</c:v>
                </c:pt>
                <c:pt idx="7">
                  <c:v>North Tyneside General Hospital (31)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(154)</c:v>
                </c:pt>
                <c:pt idx="1">
                  <c:v>Northumbria Specialist Emergency Care Hospital (85)</c:v>
                </c:pt>
                <c:pt idx="2">
                  <c:v>Berwick Infirmary (-)</c:v>
                </c:pt>
                <c:pt idx="3">
                  <c:v>Alnwick Infirmary (-)</c:v>
                </c:pt>
                <c:pt idx="4">
                  <c:v>Hexham General Hospital (-)</c:v>
                </c:pt>
                <c:pt idx="5">
                  <c:v>Blyth Community Hospital (-)</c:v>
                </c:pt>
                <c:pt idx="6">
                  <c:v>Wansbeck Hospital (32)</c:v>
                </c:pt>
                <c:pt idx="7">
                  <c:v>North Tyneside General Hospital (31)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(154)</c:v>
                </c:pt>
                <c:pt idx="1">
                  <c:v>Northumbria Specialist Emergency Care Hospital (85)</c:v>
                </c:pt>
                <c:pt idx="2">
                  <c:v>Berwick Infirmary (-)</c:v>
                </c:pt>
                <c:pt idx="3">
                  <c:v>Alnwick Infirmary (-)</c:v>
                </c:pt>
                <c:pt idx="4">
                  <c:v>Hexham General Hospital (-)</c:v>
                </c:pt>
                <c:pt idx="5">
                  <c:v>Blyth Community Hospital (-)</c:v>
                </c:pt>
                <c:pt idx="6">
                  <c:v>Wansbeck Hospital (32)</c:v>
                </c:pt>
                <c:pt idx="7">
                  <c:v>North Tyneside General Hospital (31)</c:v>
                </c:pt>
              </c:strCache>
            </c:strRef>
          </c:cat>
          <c:val>
            <c:numRef>
              <c:f>Sheet1!$G$2:$G$9</c:f>
              <c:numCache>
                <c:formatCode>0.0;;</c:formatCode>
                <c:ptCount val="8"/>
                <c:pt idx="0">
                  <c:v>8.2341449468642942</c:v>
                </c:pt>
                <c:pt idx="1">
                  <c:v>7.8294831146004311</c:v>
                </c:pt>
                <c:pt idx="2">
                  <c:v>0</c:v>
                </c:pt>
                <c:pt idx="3">
                  <c:v>0</c:v>
                </c:pt>
                <c:pt idx="4">
                  <c:v>0</c:v>
                </c:pt>
                <c:pt idx="5">
                  <c:v>0</c:v>
                </c:pt>
                <c:pt idx="6">
                  <c:v>8.171638736465848</c:v>
                </c:pt>
                <c:pt idx="7">
                  <c:v>7.1542636590127984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(154)</c:v>
                </c:pt>
                <c:pt idx="1">
                  <c:v>Northumbria Specialist Emergency Care Hospital (85)</c:v>
                </c:pt>
                <c:pt idx="2">
                  <c:v>Berwick Infirmary (-)</c:v>
                </c:pt>
                <c:pt idx="3">
                  <c:v>Alnwick Infirmary (-)</c:v>
                </c:pt>
                <c:pt idx="4">
                  <c:v>Hexham General Hospital (-)</c:v>
                </c:pt>
                <c:pt idx="5">
                  <c:v>Blyth Community Hospital (-)</c:v>
                </c:pt>
                <c:pt idx="6">
                  <c:v>Wansbeck Hospital (32)</c:v>
                </c:pt>
                <c:pt idx="7">
                  <c:v>North Tyneside General Hospital (31)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(154)</c:v>
                </c:pt>
                <c:pt idx="1">
                  <c:v>Northumbria Specialist Emergency Care Hospital (85)</c:v>
                </c:pt>
                <c:pt idx="2">
                  <c:v>Berwick Infirmary (-)</c:v>
                </c:pt>
                <c:pt idx="3">
                  <c:v>Alnwick Infirmary (-)</c:v>
                </c:pt>
                <c:pt idx="4">
                  <c:v>Hexham General Hospital (-)</c:v>
                </c:pt>
                <c:pt idx="5">
                  <c:v>Blyth Community Hospital (-)</c:v>
                </c:pt>
                <c:pt idx="6">
                  <c:v>Wansbeck Hospital (32)</c:v>
                </c:pt>
                <c:pt idx="7">
                  <c:v>North Tyneside General Hospital (31)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(154)</c:v>
                </c:pt>
                <c:pt idx="1">
                  <c:v>Northumbria Specialist Emergency Care Hospital (85)</c:v>
                </c:pt>
                <c:pt idx="2">
                  <c:v>Berwick Infirmary (-)</c:v>
                </c:pt>
                <c:pt idx="3">
                  <c:v>Alnwick Infirmary (-)</c:v>
                </c:pt>
                <c:pt idx="4">
                  <c:v>Hexham General Hospital (-)</c:v>
                </c:pt>
                <c:pt idx="5">
                  <c:v>Blyth Community Hospital (-)</c:v>
                </c:pt>
                <c:pt idx="6">
                  <c:v>Wansbeck Hospital (32)</c:v>
                </c:pt>
                <c:pt idx="7">
                  <c:v>North Tyneside General Hospital (31)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1.7658550531357058</c:v>
                </c:pt>
                <c:pt idx="1">
                  <c:v>2.1705168853995689</c:v>
                </c:pt>
                <c:pt idx="2">
                  <c:v>0</c:v>
                </c:pt>
                <c:pt idx="3">
                  <c:v>0</c:v>
                </c:pt>
                <c:pt idx="4">
                  <c:v>0</c:v>
                </c:pt>
                <c:pt idx="5">
                  <c:v>0</c:v>
                </c:pt>
                <c:pt idx="6">
                  <c:v>1.828361263534152</c:v>
                </c:pt>
                <c:pt idx="7">
                  <c:v>2.8457363409872016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Northumbria Specialist Emergency Care Hospital (123)</c:v>
                </c:pt>
                <c:pt idx="2">
                  <c:v>Berwick Infirmary (-)</c:v>
                </c:pt>
                <c:pt idx="3">
                  <c:v>Alnwick Infirmary (-)</c:v>
                </c:pt>
                <c:pt idx="4">
                  <c:v>Hexham General Hospital (-)</c:v>
                </c:pt>
                <c:pt idx="5">
                  <c:v>Blyth Community Hospital (-)</c:v>
                </c:pt>
                <c:pt idx="6">
                  <c:v>Wansbeck Hospital (31)</c:v>
                </c:pt>
                <c:pt idx="7">
                  <c:v>North Tyneside General Hospital (41)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Northumbria Specialist Emergency Care Hospital (123)</c:v>
                </c:pt>
                <c:pt idx="2">
                  <c:v>Berwick Infirmary (-)</c:v>
                </c:pt>
                <c:pt idx="3">
                  <c:v>Alnwick Infirmary (-)</c:v>
                </c:pt>
                <c:pt idx="4">
                  <c:v>Hexham General Hospital (-)</c:v>
                </c:pt>
                <c:pt idx="5">
                  <c:v>Blyth Community Hospital (-)</c:v>
                </c:pt>
                <c:pt idx="6">
                  <c:v>Wansbeck Hospital (31)</c:v>
                </c:pt>
                <c:pt idx="7">
                  <c:v>North Tyneside General Hospital (41)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Northumbria Specialist Emergency Care Hospital (123)</c:v>
                </c:pt>
                <c:pt idx="2">
                  <c:v>Berwick Infirmary (-)</c:v>
                </c:pt>
                <c:pt idx="3">
                  <c:v>Alnwick Infirmary (-)</c:v>
                </c:pt>
                <c:pt idx="4">
                  <c:v>Hexham General Hospital (-)</c:v>
                </c:pt>
                <c:pt idx="5">
                  <c:v>Blyth Community Hospital (-)</c:v>
                </c:pt>
                <c:pt idx="6">
                  <c:v>Wansbeck Hospital (31)</c:v>
                </c:pt>
                <c:pt idx="7">
                  <c:v>North Tyneside General Hospital (41)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Northumbria Specialist Emergency Care Hospital (123)</c:v>
                </c:pt>
                <c:pt idx="2">
                  <c:v>Berwick Infirmary (-)</c:v>
                </c:pt>
                <c:pt idx="3">
                  <c:v>Alnwick Infirmary (-)</c:v>
                </c:pt>
                <c:pt idx="4">
                  <c:v>Hexham General Hospital (-)</c:v>
                </c:pt>
                <c:pt idx="5">
                  <c:v>Blyth Community Hospital (-)</c:v>
                </c:pt>
                <c:pt idx="6">
                  <c:v>Wansbeck Hospital (31)</c:v>
                </c:pt>
                <c:pt idx="7">
                  <c:v>North Tyneside General Hospital (41)</c:v>
                </c:pt>
              </c:strCache>
            </c:strRef>
          </c:cat>
          <c:val>
            <c:numRef>
              <c:f>Sheet1!$G$2:$G$9</c:f>
              <c:numCache>
                <c:formatCode>0.0;;</c:formatCode>
                <c:ptCount val="8"/>
                <c:pt idx="0">
                  <c:v>0</c:v>
                </c:pt>
                <c:pt idx="1">
                  <c:v>6.8626082946571518</c:v>
                </c:pt>
                <c:pt idx="2">
                  <c:v>0</c:v>
                </c:pt>
                <c:pt idx="3">
                  <c:v>0</c:v>
                </c:pt>
                <c:pt idx="4">
                  <c:v>0</c:v>
                </c:pt>
                <c:pt idx="5">
                  <c:v>0</c:v>
                </c:pt>
                <c:pt idx="6">
                  <c:v>7.6021751687074186</c:v>
                </c:pt>
                <c:pt idx="7">
                  <c:v>7.4869672330590538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Northumbria Specialist Emergency Care Hospital (123)</c:v>
                </c:pt>
                <c:pt idx="2">
                  <c:v>Berwick Infirmary (-)</c:v>
                </c:pt>
                <c:pt idx="3">
                  <c:v>Alnwick Infirmary (-)</c:v>
                </c:pt>
                <c:pt idx="4">
                  <c:v>Hexham General Hospital (-)</c:v>
                </c:pt>
                <c:pt idx="5">
                  <c:v>Blyth Community Hospital (-)</c:v>
                </c:pt>
                <c:pt idx="6">
                  <c:v>Wansbeck Hospital (31)</c:v>
                </c:pt>
                <c:pt idx="7">
                  <c:v>North Tyneside General Hospital (41)</c:v>
                </c:pt>
              </c:strCache>
            </c:strRef>
          </c:cat>
          <c:val>
            <c:numRef>
              <c:f>Sheet1!$H$2:$H$9</c:f>
              <c:numCache>
                <c:formatCode>0.0;;</c:formatCode>
                <c:ptCount val="8"/>
                <c:pt idx="0">
                  <c:v>7.2607349357846092</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Northumbria Specialist Emergency Care Hospital (123)</c:v>
                </c:pt>
                <c:pt idx="2">
                  <c:v>Berwick Infirmary (-)</c:v>
                </c:pt>
                <c:pt idx="3">
                  <c:v>Alnwick Infirmary (-)</c:v>
                </c:pt>
                <c:pt idx="4">
                  <c:v>Hexham General Hospital (-)</c:v>
                </c:pt>
                <c:pt idx="5">
                  <c:v>Blyth Community Hospital (-)</c:v>
                </c:pt>
                <c:pt idx="6">
                  <c:v>Wansbeck Hospital (31)</c:v>
                </c:pt>
                <c:pt idx="7">
                  <c:v>North Tyneside General Hospital (41)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(202)</c:v>
                </c:pt>
                <c:pt idx="1">
                  <c:v>Northumbria Specialist Emergency Care Hospital (123)</c:v>
                </c:pt>
                <c:pt idx="2">
                  <c:v>Berwick Infirmary (-)</c:v>
                </c:pt>
                <c:pt idx="3">
                  <c:v>Alnwick Infirmary (-)</c:v>
                </c:pt>
                <c:pt idx="4">
                  <c:v>Hexham General Hospital (-)</c:v>
                </c:pt>
                <c:pt idx="5">
                  <c:v>Blyth Community Hospital (-)</c:v>
                </c:pt>
                <c:pt idx="6">
                  <c:v>Wansbeck Hospital (31)</c:v>
                </c:pt>
                <c:pt idx="7">
                  <c:v>North Tyneside General Hospital (41)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2.7392650642153908</c:v>
                </c:pt>
                <c:pt idx="1">
                  <c:v>3.1373917053428482</c:v>
                </c:pt>
                <c:pt idx="2">
                  <c:v>0</c:v>
                </c:pt>
                <c:pt idx="3">
                  <c:v>0</c:v>
                </c:pt>
                <c:pt idx="4">
                  <c:v>0</c:v>
                </c:pt>
                <c:pt idx="5">
                  <c:v>0</c:v>
                </c:pt>
                <c:pt idx="6">
                  <c:v>2.3978248312925814</c:v>
                </c:pt>
                <c:pt idx="7">
                  <c:v>2.5130327669409462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Northumbria Specialist Emergency Care Hospital (271)</c:v>
                </c:pt>
                <c:pt idx="2">
                  <c:v>Berwick Infirmary (-)</c:v>
                </c:pt>
                <c:pt idx="3">
                  <c:v>Alnwick Infirmary (-)</c:v>
                </c:pt>
                <c:pt idx="4">
                  <c:v>Hexham General Hospital (-)</c:v>
                </c:pt>
                <c:pt idx="5">
                  <c:v>Blyth Community Hospital (-)</c:v>
                </c:pt>
                <c:pt idx="6">
                  <c:v>Wansbeck Hospital (74)</c:v>
                </c:pt>
                <c:pt idx="7">
                  <c:v>North Tyneside General Hospital (97)</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Northumbria Specialist Emergency Care Hospital (271)</c:v>
                </c:pt>
                <c:pt idx="2">
                  <c:v>Berwick Infirmary (-)</c:v>
                </c:pt>
                <c:pt idx="3">
                  <c:v>Alnwick Infirmary (-)</c:v>
                </c:pt>
                <c:pt idx="4">
                  <c:v>Hexham General Hospital (-)</c:v>
                </c:pt>
                <c:pt idx="5">
                  <c:v>Blyth Community Hospital (-)</c:v>
                </c:pt>
                <c:pt idx="6">
                  <c:v>Wansbeck Hospital (74)</c:v>
                </c:pt>
                <c:pt idx="7">
                  <c:v>North Tyneside General Hospital (97)</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Northumbria Specialist Emergency Care Hospital (271)</c:v>
                </c:pt>
                <c:pt idx="2">
                  <c:v>Berwick Infirmary (-)</c:v>
                </c:pt>
                <c:pt idx="3">
                  <c:v>Alnwick Infirmary (-)</c:v>
                </c:pt>
                <c:pt idx="4">
                  <c:v>Hexham General Hospital (-)</c:v>
                </c:pt>
                <c:pt idx="5">
                  <c:v>Blyth Community Hospital (-)</c:v>
                </c:pt>
                <c:pt idx="6">
                  <c:v>Wansbeck Hospital (74)</c:v>
                </c:pt>
                <c:pt idx="7">
                  <c:v>North Tyneside General Hospital (97)</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Northumbria Specialist Emergency Care Hospital (271)</c:v>
                </c:pt>
                <c:pt idx="2">
                  <c:v>Berwick Infirmary (-)</c:v>
                </c:pt>
                <c:pt idx="3">
                  <c:v>Alnwick Infirmary (-)</c:v>
                </c:pt>
                <c:pt idx="4">
                  <c:v>Hexham General Hospital (-)</c:v>
                </c:pt>
                <c:pt idx="5">
                  <c:v>Blyth Community Hospital (-)</c:v>
                </c:pt>
                <c:pt idx="6">
                  <c:v>Wansbeck Hospital (74)</c:v>
                </c:pt>
                <c:pt idx="7">
                  <c:v>North Tyneside General Hospital (97)</c:v>
                </c:pt>
              </c:strCache>
            </c:strRef>
          </c:cat>
          <c:val>
            <c:numRef>
              <c:f>Sheet1!$G$2:$G$9</c:f>
              <c:numCache>
                <c:formatCode>0.0;;</c:formatCode>
                <c:ptCount val="8"/>
                <c:pt idx="0">
                  <c:v>9.4444932664706194</c:v>
                </c:pt>
                <c:pt idx="1">
                  <c:v>9.3133658417844778</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Northumbria Specialist Emergency Care Hospital (271)</c:v>
                </c:pt>
                <c:pt idx="2">
                  <c:v>Berwick Infirmary (-)</c:v>
                </c:pt>
                <c:pt idx="3">
                  <c:v>Alnwick Infirmary (-)</c:v>
                </c:pt>
                <c:pt idx="4">
                  <c:v>Hexham General Hospital (-)</c:v>
                </c:pt>
                <c:pt idx="5">
                  <c:v>Blyth Community Hospital (-)</c:v>
                </c:pt>
                <c:pt idx="6">
                  <c:v>Wansbeck Hospital (74)</c:v>
                </c:pt>
                <c:pt idx="7">
                  <c:v>North Tyneside General Hospital (97)</c:v>
                </c:pt>
              </c:strCache>
            </c:strRef>
          </c:cat>
          <c:val>
            <c:numRef>
              <c:f>Sheet1!$H$2:$H$9</c:f>
              <c:numCache>
                <c:formatCode>0.0;;</c:formatCode>
                <c:ptCount val="8"/>
                <c:pt idx="0">
                  <c:v>0</c:v>
                </c:pt>
                <c:pt idx="1">
                  <c:v>0</c:v>
                </c:pt>
                <c:pt idx="2">
                  <c:v>0</c:v>
                </c:pt>
                <c:pt idx="3">
                  <c:v>0</c:v>
                </c:pt>
                <c:pt idx="4">
                  <c:v>0</c:v>
                </c:pt>
                <c:pt idx="5">
                  <c:v>0</c:v>
                </c:pt>
                <c:pt idx="6">
                  <c:v>0</c:v>
                </c:pt>
                <c:pt idx="7">
                  <c:v>9.7103049361425935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Northumbria Specialist Emergency Care Hospital (271)</c:v>
                </c:pt>
                <c:pt idx="2">
                  <c:v>Berwick Infirmary (-)</c:v>
                </c:pt>
                <c:pt idx="3">
                  <c:v>Alnwick Infirmary (-)</c:v>
                </c:pt>
                <c:pt idx="4">
                  <c:v>Hexham General Hospital (-)</c:v>
                </c:pt>
                <c:pt idx="5">
                  <c:v>Blyth Community Hospital (-)</c:v>
                </c:pt>
                <c:pt idx="6">
                  <c:v>Wansbeck Hospital (74)</c:v>
                </c:pt>
                <c:pt idx="7">
                  <c:v>North Tyneside General Hospital (97)</c:v>
                </c:pt>
              </c:strCache>
            </c:strRef>
          </c:cat>
          <c:val>
            <c:numRef>
              <c:f>Sheet1!$I$2:$I$9</c:f>
              <c:numCache>
                <c:formatCode>0.0;;</c:formatCode>
                <c:ptCount val="8"/>
                <c:pt idx="0">
                  <c:v>0</c:v>
                </c:pt>
                <c:pt idx="1">
                  <c:v>0</c:v>
                </c:pt>
                <c:pt idx="2">
                  <c:v>0</c:v>
                </c:pt>
                <c:pt idx="3">
                  <c:v>0</c:v>
                </c:pt>
                <c:pt idx="4">
                  <c:v>0</c:v>
                </c:pt>
                <c:pt idx="5">
                  <c:v>0</c:v>
                </c:pt>
                <c:pt idx="6">
                  <c:v>9.8111190997067972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(457)</c:v>
                </c:pt>
                <c:pt idx="1">
                  <c:v>Northumbria Specialist Emergency Care Hospital (271)</c:v>
                </c:pt>
                <c:pt idx="2">
                  <c:v>Berwick Infirmary (-)</c:v>
                </c:pt>
                <c:pt idx="3">
                  <c:v>Alnwick Infirmary (-)</c:v>
                </c:pt>
                <c:pt idx="4">
                  <c:v>Hexham General Hospital (-)</c:v>
                </c:pt>
                <c:pt idx="5">
                  <c:v>Blyth Community Hospital (-)</c:v>
                </c:pt>
                <c:pt idx="6">
                  <c:v>Wansbeck Hospital (74)</c:v>
                </c:pt>
                <c:pt idx="7">
                  <c:v>North Tyneside General Hospital (97)</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0.55550673352938063</c:v>
                </c:pt>
                <c:pt idx="1">
                  <c:v>0.68663415821552221</c:v>
                </c:pt>
                <c:pt idx="2">
                  <c:v>0</c:v>
                </c:pt>
                <c:pt idx="3">
                  <c:v>0</c:v>
                </c:pt>
                <c:pt idx="4">
                  <c:v>0</c:v>
                </c:pt>
                <c:pt idx="5">
                  <c:v>0</c:v>
                </c:pt>
                <c:pt idx="6">
                  <c:v>0.18888090029320281</c:v>
                </c:pt>
                <c:pt idx="7">
                  <c:v>0.28969506385740651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(446)</c:v>
                </c:pt>
                <c:pt idx="1">
                  <c:v>Northumbria Specialist Emergency Care Hospital (268)</c:v>
                </c:pt>
                <c:pt idx="2">
                  <c:v>Berwick Infirmary (-)</c:v>
                </c:pt>
                <c:pt idx="3">
                  <c:v>Alnwick Infirmary (-)</c:v>
                </c:pt>
                <c:pt idx="4">
                  <c:v>Hexham General Hospital (-)</c:v>
                </c:pt>
                <c:pt idx="5">
                  <c:v>Blyth Community Hospital (-)</c:v>
                </c:pt>
                <c:pt idx="6">
                  <c:v>Wansbeck Hospital (71)</c:v>
                </c:pt>
                <c:pt idx="7">
                  <c:v>North Tyneside General Hospital (96)</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(446)</c:v>
                </c:pt>
                <c:pt idx="1">
                  <c:v>Northumbria Specialist Emergency Care Hospital (268)</c:v>
                </c:pt>
                <c:pt idx="2">
                  <c:v>Berwick Infirmary (-)</c:v>
                </c:pt>
                <c:pt idx="3">
                  <c:v>Alnwick Infirmary (-)</c:v>
                </c:pt>
                <c:pt idx="4">
                  <c:v>Hexham General Hospital (-)</c:v>
                </c:pt>
                <c:pt idx="5">
                  <c:v>Blyth Community Hospital (-)</c:v>
                </c:pt>
                <c:pt idx="6">
                  <c:v>Wansbeck Hospital (71)</c:v>
                </c:pt>
                <c:pt idx="7">
                  <c:v>North Tyneside General Hospital (96)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(446)</c:v>
                </c:pt>
                <c:pt idx="1">
                  <c:v>Northumbria Specialist Emergency Care Hospital (268)</c:v>
                </c:pt>
                <c:pt idx="2">
                  <c:v>Berwick Infirmary (-)</c:v>
                </c:pt>
                <c:pt idx="3">
                  <c:v>Alnwick Infirmary (-)</c:v>
                </c:pt>
                <c:pt idx="4">
                  <c:v>Hexham General Hospital (-)</c:v>
                </c:pt>
                <c:pt idx="5">
                  <c:v>Blyth Community Hospital (-)</c:v>
                </c:pt>
                <c:pt idx="6">
                  <c:v>Wansbeck Hospital (71)</c:v>
                </c:pt>
                <c:pt idx="7">
                  <c:v>North Tyneside General Hospital (96)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(446)</c:v>
                </c:pt>
                <c:pt idx="1">
                  <c:v>Northumbria Specialist Emergency Care Hospital (268)</c:v>
                </c:pt>
                <c:pt idx="2">
                  <c:v>Berwick Infirmary (-)</c:v>
                </c:pt>
                <c:pt idx="3">
                  <c:v>Alnwick Infirmary (-)</c:v>
                </c:pt>
                <c:pt idx="4">
                  <c:v>Hexham General Hospital (-)</c:v>
                </c:pt>
                <c:pt idx="5">
                  <c:v>Blyth Community Hospital (-)</c:v>
                </c:pt>
                <c:pt idx="6">
                  <c:v>Wansbeck Hospital (71)</c:v>
                </c:pt>
                <c:pt idx="7">
                  <c:v>North Tyneside General Hospital (96)</c:v>
                </c:pt>
              </c:strCache>
            </c:strRef>
          </c:cat>
          <c:val>
            <c:numRef>
              <c:f>Sheet1!$G$2:$G$9</c:f>
              <c:numCache>
                <c:formatCode>0.0;;</c:formatCode>
                <c:ptCount val="8"/>
                <c:pt idx="0">
                  <c:v>8.9825757942513249</c:v>
                </c:pt>
                <c:pt idx="1">
                  <c:v>8.8891486135492315</c:v>
                </c:pt>
                <c:pt idx="2">
                  <c:v>0</c:v>
                </c:pt>
                <c:pt idx="3">
                  <c:v>0</c:v>
                </c:pt>
                <c:pt idx="4">
                  <c:v>0</c:v>
                </c:pt>
                <c:pt idx="5">
                  <c:v>0</c:v>
                </c:pt>
                <c:pt idx="6">
                  <c:v>0</c:v>
                </c:pt>
                <c:pt idx="7">
                  <c:v>8.5993636663843276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(446)</c:v>
                </c:pt>
                <c:pt idx="1">
                  <c:v>Northumbria Specialist Emergency Care Hospital (268)</c:v>
                </c:pt>
                <c:pt idx="2">
                  <c:v>Berwick Infirmary (-)</c:v>
                </c:pt>
                <c:pt idx="3">
                  <c:v>Alnwick Infirmary (-)</c:v>
                </c:pt>
                <c:pt idx="4">
                  <c:v>Hexham General Hospital (-)</c:v>
                </c:pt>
                <c:pt idx="5">
                  <c:v>Blyth Community Hospital (-)</c:v>
                </c:pt>
                <c:pt idx="6">
                  <c:v>Wansbeck Hospital (71)</c:v>
                </c:pt>
                <c:pt idx="7">
                  <c:v>North Tyneside General Hospital (96)</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(446)</c:v>
                </c:pt>
                <c:pt idx="1">
                  <c:v>Northumbria Specialist Emergency Care Hospital (268)</c:v>
                </c:pt>
                <c:pt idx="2">
                  <c:v>Berwick Infirmary (-)</c:v>
                </c:pt>
                <c:pt idx="3">
                  <c:v>Alnwick Infirmary (-)</c:v>
                </c:pt>
                <c:pt idx="4">
                  <c:v>Hexham General Hospital (-)</c:v>
                </c:pt>
                <c:pt idx="5">
                  <c:v>Blyth Community Hospital (-)</c:v>
                </c:pt>
                <c:pt idx="6">
                  <c:v>Wansbeck Hospital (71)</c:v>
                </c:pt>
                <c:pt idx="7">
                  <c:v>North Tyneside General Hospital (96)</c:v>
                </c:pt>
              </c:strCache>
            </c:strRef>
          </c:cat>
          <c:val>
            <c:numRef>
              <c:f>Sheet1!$I$2:$I$9</c:f>
              <c:numCache>
                <c:formatCode>0.0;;</c:formatCode>
                <c:ptCount val="8"/>
                <c:pt idx="0">
                  <c:v>0</c:v>
                </c:pt>
                <c:pt idx="1">
                  <c:v>0</c:v>
                </c:pt>
                <c:pt idx="2">
                  <c:v>0</c:v>
                </c:pt>
                <c:pt idx="3">
                  <c:v>0</c:v>
                </c:pt>
                <c:pt idx="4">
                  <c:v>0</c:v>
                </c:pt>
                <c:pt idx="5">
                  <c:v>0</c:v>
                </c:pt>
                <c:pt idx="6">
                  <c:v>9.5853444342810583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(446)</c:v>
                </c:pt>
                <c:pt idx="1">
                  <c:v>Northumbria Specialist Emergency Care Hospital (268)</c:v>
                </c:pt>
                <c:pt idx="2">
                  <c:v>Berwick Infirmary (-)</c:v>
                </c:pt>
                <c:pt idx="3">
                  <c:v>Alnwick Infirmary (-)</c:v>
                </c:pt>
                <c:pt idx="4">
                  <c:v>Hexham General Hospital (-)</c:v>
                </c:pt>
                <c:pt idx="5">
                  <c:v>Blyth Community Hospital (-)</c:v>
                </c:pt>
                <c:pt idx="6">
                  <c:v>Wansbeck Hospital (71)</c:v>
                </c:pt>
                <c:pt idx="7">
                  <c:v>North Tyneside General Hospital (96)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1.0174242057486751</c:v>
                </c:pt>
                <c:pt idx="1">
                  <c:v>1.1108513864507685</c:v>
                </c:pt>
                <c:pt idx="2">
                  <c:v>0</c:v>
                </c:pt>
                <c:pt idx="3">
                  <c:v>0</c:v>
                </c:pt>
                <c:pt idx="4">
                  <c:v>0</c:v>
                </c:pt>
                <c:pt idx="5">
                  <c:v>0</c:v>
                </c:pt>
                <c:pt idx="6">
                  <c:v>0.41465556571894169</c:v>
                </c:pt>
                <c:pt idx="7">
                  <c:v>1.4006363336156724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Northumbria Specialist Emergency Care Hospital (297)</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Northumbria Specialist Emergency Care Hospital (297)</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Northumbria Specialist Emergency Care Hospital (297)</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Northumbria Specialist Emergency Care Hospital (297)</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Sheet1!$G$2:$G$9</c:f>
              <c:numCache>
                <c:formatCode>0.0;;</c:formatCode>
                <c:ptCount val="8"/>
                <c:pt idx="0">
                  <c:v>0</c:v>
                </c:pt>
                <c:pt idx="1">
                  <c:v>9.3061075325066156</c:v>
                </c:pt>
                <c:pt idx="2">
                  <c:v>0</c:v>
                </c:pt>
                <c:pt idx="3">
                  <c:v>0</c:v>
                </c:pt>
                <c:pt idx="4">
                  <c:v>0</c:v>
                </c:pt>
                <c:pt idx="5">
                  <c:v>0</c:v>
                </c:pt>
                <c:pt idx="6">
                  <c:v>0</c:v>
                </c:pt>
                <c:pt idx="7">
                  <c:v>9.1239168335551852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Northumbria Specialist Emergency Care Hospital (297)</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Sheet1!$H$2:$H$9</c:f>
              <c:numCache>
                <c:formatCode>0.0;;</c:formatCode>
                <c:ptCount val="8"/>
                <c:pt idx="0">
                  <c:v>9.3556702738375588</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Northumbria Specialist Emergency Care Hospital (297)</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(496)</c:v>
                </c:pt>
                <c:pt idx="1">
                  <c:v>Northumbria Specialist Emergency Care Hospital (297)</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Sheet1!$J$2:$J$9</c:f>
              <c:numCache>
                <c:formatCode>0.0;;</c:formatCode>
                <c:ptCount val="8"/>
                <c:pt idx="0">
                  <c:v>0</c:v>
                </c:pt>
                <c:pt idx="1">
                  <c:v>0</c:v>
                </c:pt>
                <c:pt idx="2">
                  <c:v>0</c:v>
                </c:pt>
                <c:pt idx="3">
                  <c:v>0</c:v>
                </c:pt>
                <c:pt idx="4">
                  <c:v>0</c:v>
                </c:pt>
                <c:pt idx="5">
                  <c:v>0</c:v>
                </c:pt>
                <c:pt idx="6">
                  <c:v>9.9166155301182943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0.64432972616244122</c:v>
                </c:pt>
                <c:pt idx="1">
                  <c:v>0.6938924674933844</c:v>
                </c:pt>
                <c:pt idx="2">
                  <c:v>0</c:v>
                </c:pt>
                <c:pt idx="3">
                  <c:v>0</c:v>
                </c:pt>
                <c:pt idx="4">
                  <c:v>0</c:v>
                </c:pt>
                <c:pt idx="5">
                  <c:v>0</c:v>
                </c:pt>
                <c:pt idx="6">
                  <c:v>8.338446988170567E-2</c:v>
                </c:pt>
                <c:pt idx="7">
                  <c:v>0.87608316644481476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Northumbria Specialist Emergency Care Hospital (295)</c:v>
                </c:pt>
                <c:pt idx="2">
                  <c:v>Berwick Infirmary (-)</c:v>
                </c:pt>
                <c:pt idx="3">
                  <c:v>Alnwick Infirmary (-)</c:v>
                </c:pt>
                <c:pt idx="4">
                  <c:v>Hexham General Hospital (-)</c:v>
                </c:pt>
                <c:pt idx="5">
                  <c:v>Blyth Community Hospital (-)</c:v>
                </c:pt>
                <c:pt idx="6">
                  <c:v>Wansbeck Hospital (78)</c:v>
                </c:pt>
                <c:pt idx="7">
                  <c:v>North Tyneside General Hospital (101)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Northumbria Specialist Emergency Care Hospital (295)</c:v>
                </c:pt>
                <c:pt idx="2">
                  <c:v>Berwick Infirmary (-)</c:v>
                </c:pt>
                <c:pt idx="3">
                  <c:v>Alnwick Infirmary (-)</c:v>
                </c:pt>
                <c:pt idx="4">
                  <c:v>Hexham General Hospital (-)</c:v>
                </c:pt>
                <c:pt idx="5">
                  <c:v>Blyth Community Hospital (-)</c:v>
                </c:pt>
                <c:pt idx="6">
                  <c:v>Wansbeck Hospital (78)</c:v>
                </c:pt>
                <c:pt idx="7">
                  <c:v>North Tyneside General Hospital (101)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Northumbria Specialist Emergency Care Hospital (295)</c:v>
                </c:pt>
                <c:pt idx="2">
                  <c:v>Berwick Infirmary (-)</c:v>
                </c:pt>
                <c:pt idx="3">
                  <c:v>Alnwick Infirmary (-)</c:v>
                </c:pt>
                <c:pt idx="4">
                  <c:v>Hexham General Hospital (-)</c:v>
                </c:pt>
                <c:pt idx="5">
                  <c:v>Blyth Community Hospital (-)</c:v>
                </c:pt>
                <c:pt idx="6">
                  <c:v>Wansbeck Hospital (78)</c:v>
                </c:pt>
                <c:pt idx="7">
                  <c:v>North Tyneside General Hospital (101)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Northumbria Specialist Emergency Care Hospital (295)</c:v>
                </c:pt>
                <c:pt idx="2">
                  <c:v>Berwick Infirmary (-)</c:v>
                </c:pt>
                <c:pt idx="3">
                  <c:v>Alnwick Infirmary (-)</c:v>
                </c:pt>
                <c:pt idx="4">
                  <c:v>Hexham General Hospital (-)</c:v>
                </c:pt>
                <c:pt idx="5">
                  <c:v>Blyth Community Hospital (-)</c:v>
                </c:pt>
                <c:pt idx="6">
                  <c:v>Wansbeck Hospital (78)</c:v>
                </c:pt>
                <c:pt idx="7">
                  <c:v>North Tyneside General Hospital (101)</c:v>
                </c:pt>
              </c:strCache>
            </c:strRef>
          </c:cat>
          <c:val>
            <c:numRef>
              <c:f>Sheet1!$G$2:$G$9</c:f>
              <c:numCache>
                <c:formatCode>0.0;;</c:formatCode>
                <c:ptCount val="8"/>
                <c:pt idx="0">
                  <c:v>0</c:v>
                </c:pt>
                <c:pt idx="1">
                  <c:v>9.122121410828095</c:v>
                </c:pt>
                <c:pt idx="2">
                  <c:v>0</c:v>
                </c:pt>
                <c:pt idx="3">
                  <c:v>0</c:v>
                </c:pt>
                <c:pt idx="4">
                  <c:v>0</c:v>
                </c:pt>
                <c:pt idx="5">
                  <c:v>0</c:v>
                </c:pt>
                <c:pt idx="6">
                  <c:v>0</c:v>
                </c:pt>
                <c:pt idx="7">
                  <c:v>9.1243118716813676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Northumbria Specialist Emergency Care Hospital (295)</c:v>
                </c:pt>
                <c:pt idx="2">
                  <c:v>Berwick Infirmary (-)</c:v>
                </c:pt>
                <c:pt idx="3">
                  <c:v>Alnwick Infirmary (-)</c:v>
                </c:pt>
                <c:pt idx="4">
                  <c:v>Hexham General Hospital (-)</c:v>
                </c:pt>
                <c:pt idx="5">
                  <c:v>Blyth Community Hospital (-)</c:v>
                </c:pt>
                <c:pt idx="6">
                  <c:v>Wansbeck Hospital (78)</c:v>
                </c:pt>
                <c:pt idx="7">
                  <c:v>North Tyneside General Hospital (101)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Northumbria Specialist Emergency Care Hospital (295)</c:v>
                </c:pt>
                <c:pt idx="2">
                  <c:v>Berwick Infirmary (-)</c:v>
                </c:pt>
                <c:pt idx="3">
                  <c:v>Alnwick Infirmary (-)</c:v>
                </c:pt>
                <c:pt idx="4">
                  <c:v>Hexham General Hospital (-)</c:v>
                </c:pt>
                <c:pt idx="5">
                  <c:v>Blyth Community Hospital (-)</c:v>
                </c:pt>
                <c:pt idx="6">
                  <c:v>Wansbeck Hospital (78)</c:v>
                </c:pt>
                <c:pt idx="7">
                  <c:v>North Tyneside General Hospital (101)</c:v>
                </c:pt>
              </c:strCache>
            </c:strRef>
          </c:cat>
          <c:val>
            <c:numRef>
              <c:f>Sheet1!$I$2:$I$9</c:f>
              <c:numCache>
                <c:formatCode>0.0;;</c:formatCode>
                <c:ptCount val="8"/>
                <c:pt idx="0">
                  <c:v>9.2267322617715859</c:v>
                </c:pt>
                <c:pt idx="1">
                  <c:v>0</c:v>
                </c:pt>
                <c:pt idx="2">
                  <c:v>0</c:v>
                </c:pt>
                <c:pt idx="3">
                  <c:v>0</c:v>
                </c:pt>
                <c:pt idx="4">
                  <c:v>0</c:v>
                </c:pt>
                <c:pt idx="5">
                  <c:v>0</c:v>
                </c:pt>
                <c:pt idx="6">
                  <c:v>9.4550630006754766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Northumbria Specialist Emergency Care Hospital (295)</c:v>
                </c:pt>
                <c:pt idx="2">
                  <c:v>Berwick Infirmary (-)</c:v>
                </c:pt>
                <c:pt idx="3">
                  <c:v>Alnwick Infirmary (-)</c:v>
                </c:pt>
                <c:pt idx="4">
                  <c:v>Hexham General Hospital (-)</c:v>
                </c:pt>
                <c:pt idx="5">
                  <c:v>Blyth Community Hospital (-)</c:v>
                </c:pt>
                <c:pt idx="6">
                  <c:v>Wansbeck Hospital (78)</c:v>
                </c:pt>
                <c:pt idx="7">
                  <c:v>North Tyneside General Hospital (101)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0.7732677382284141</c:v>
                </c:pt>
                <c:pt idx="1">
                  <c:v>0.87787858917190498</c:v>
                </c:pt>
                <c:pt idx="2">
                  <c:v>0</c:v>
                </c:pt>
                <c:pt idx="3">
                  <c:v>0</c:v>
                </c:pt>
                <c:pt idx="4">
                  <c:v>0</c:v>
                </c:pt>
                <c:pt idx="5">
                  <c:v>0</c:v>
                </c:pt>
                <c:pt idx="6">
                  <c:v>0.54493699932452344</c:v>
                </c:pt>
                <c:pt idx="7">
                  <c:v>0.87568812831863241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(451)</c:v>
                </c:pt>
                <c:pt idx="1">
                  <c:v>Northumbria Specialist Emergency Care Hospital (269)</c:v>
                </c:pt>
                <c:pt idx="2">
                  <c:v>Berwick Infirmary (-)</c:v>
                </c:pt>
                <c:pt idx="3">
                  <c:v>Alnwick Infirmary (-)</c:v>
                </c:pt>
                <c:pt idx="4">
                  <c:v>Hexham General Hospital (-)</c:v>
                </c:pt>
                <c:pt idx="5">
                  <c:v>Blyth Community Hospital (-)</c:v>
                </c:pt>
                <c:pt idx="6">
                  <c:v>Wansbeck Hospital (73)</c:v>
                </c:pt>
                <c:pt idx="7">
                  <c:v>North Tyneside General Hospital (95)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(451)</c:v>
                </c:pt>
                <c:pt idx="1">
                  <c:v>Northumbria Specialist Emergency Care Hospital (269)</c:v>
                </c:pt>
                <c:pt idx="2">
                  <c:v>Berwick Infirmary (-)</c:v>
                </c:pt>
                <c:pt idx="3">
                  <c:v>Alnwick Infirmary (-)</c:v>
                </c:pt>
                <c:pt idx="4">
                  <c:v>Hexham General Hospital (-)</c:v>
                </c:pt>
                <c:pt idx="5">
                  <c:v>Blyth Community Hospital (-)</c:v>
                </c:pt>
                <c:pt idx="6">
                  <c:v>Wansbeck Hospital (73)</c:v>
                </c:pt>
                <c:pt idx="7">
                  <c:v>North Tyneside General Hospital (95)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(451)</c:v>
                </c:pt>
                <c:pt idx="1">
                  <c:v>Northumbria Specialist Emergency Care Hospital (269)</c:v>
                </c:pt>
                <c:pt idx="2">
                  <c:v>Berwick Infirmary (-)</c:v>
                </c:pt>
                <c:pt idx="3">
                  <c:v>Alnwick Infirmary (-)</c:v>
                </c:pt>
                <c:pt idx="4">
                  <c:v>Hexham General Hospital (-)</c:v>
                </c:pt>
                <c:pt idx="5">
                  <c:v>Blyth Community Hospital (-)</c:v>
                </c:pt>
                <c:pt idx="6">
                  <c:v>Wansbeck Hospital (73)</c:v>
                </c:pt>
                <c:pt idx="7">
                  <c:v>North Tyneside General Hospital (95)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(451)</c:v>
                </c:pt>
                <c:pt idx="1">
                  <c:v>Northumbria Specialist Emergency Care Hospital (269)</c:v>
                </c:pt>
                <c:pt idx="2">
                  <c:v>Berwick Infirmary (-)</c:v>
                </c:pt>
                <c:pt idx="3">
                  <c:v>Alnwick Infirmary (-)</c:v>
                </c:pt>
                <c:pt idx="4">
                  <c:v>Hexham General Hospital (-)</c:v>
                </c:pt>
                <c:pt idx="5">
                  <c:v>Blyth Community Hospital (-)</c:v>
                </c:pt>
                <c:pt idx="6">
                  <c:v>Wansbeck Hospital (73)</c:v>
                </c:pt>
                <c:pt idx="7">
                  <c:v>North Tyneside General Hospital (95)</c:v>
                </c:pt>
              </c:strCache>
            </c:strRef>
          </c:cat>
          <c:val>
            <c:numRef>
              <c:f>Sheet1!$G$2:$G$9</c:f>
              <c:numCache>
                <c:formatCode>0.0;;</c:formatCode>
                <c:ptCount val="8"/>
                <c:pt idx="0">
                  <c:v>0</c:v>
                </c:pt>
                <c:pt idx="1">
                  <c:v>8.7956589161334424</c:v>
                </c:pt>
                <c:pt idx="2">
                  <c:v>0</c:v>
                </c:pt>
                <c:pt idx="3">
                  <c:v>0</c:v>
                </c:pt>
                <c:pt idx="4">
                  <c:v>0</c:v>
                </c:pt>
                <c:pt idx="5">
                  <c:v>0</c:v>
                </c:pt>
                <c:pt idx="6">
                  <c:v>0</c:v>
                </c:pt>
                <c:pt idx="7">
                  <c:v>8.8041759658209209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(451)</c:v>
                </c:pt>
                <c:pt idx="1">
                  <c:v>Northumbria Specialist Emergency Care Hospital (269)</c:v>
                </c:pt>
                <c:pt idx="2">
                  <c:v>Berwick Infirmary (-)</c:v>
                </c:pt>
                <c:pt idx="3">
                  <c:v>Alnwick Infirmary (-)</c:v>
                </c:pt>
                <c:pt idx="4">
                  <c:v>Hexham General Hospital (-)</c:v>
                </c:pt>
                <c:pt idx="5">
                  <c:v>Blyth Community Hospital (-)</c:v>
                </c:pt>
                <c:pt idx="6">
                  <c:v>Wansbeck Hospital (73)</c:v>
                </c:pt>
                <c:pt idx="7">
                  <c:v>North Tyneside General Hospital (95)</c:v>
                </c:pt>
              </c:strCache>
            </c:strRef>
          </c:cat>
          <c:val>
            <c:numRef>
              <c:f>Sheet1!$H$2:$H$9</c:f>
              <c:numCache>
                <c:formatCode>0.0;;</c:formatCode>
                <c:ptCount val="8"/>
                <c:pt idx="0">
                  <c:v>8.9819806477895714</c:v>
                </c:pt>
                <c:pt idx="1">
                  <c:v>0</c:v>
                </c:pt>
                <c:pt idx="2">
                  <c:v>0</c:v>
                </c:pt>
                <c:pt idx="3">
                  <c:v>0</c:v>
                </c:pt>
                <c:pt idx="4">
                  <c:v>0</c:v>
                </c:pt>
                <c:pt idx="5">
                  <c:v>0</c:v>
                </c:pt>
                <c:pt idx="6">
                  <c:v>9.2562680783031368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(451)</c:v>
                </c:pt>
                <c:pt idx="1">
                  <c:v>Northumbria Specialist Emergency Care Hospital (269)</c:v>
                </c:pt>
                <c:pt idx="2">
                  <c:v>Berwick Infirmary (-)</c:v>
                </c:pt>
                <c:pt idx="3">
                  <c:v>Alnwick Infirmary (-)</c:v>
                </c:pt>
                <c:pt idx="4">
                  <c:v>Hexham General Hospital (-)</c:v>
                </c:pt>
                <c:pt idx="5">
                  <c:v>Blyth Community Hospital (-)</c:v>
                </c:pt>
                <c:pt idx="6">
                  <c:v>Wansbeck Hospital (73)</c:v>
                </c:pt>
                <c:pt idx="7">
                  <c:v>North Tyneside General Hospital (95)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(451)</c:v>
                </c:pt>
                <c:pt idx="1">
                  <c:v>Northumbria Specialist Emergency Care Hospital (269)</c:v>
                </c:pt>
                <c:pt idx="2">
                  <c:v>Berwick Infirmary (-)</c:v>
                </c:pt>
                <c:pt idx="3">
                  <c:v>Alnwick Infirmary (-)</c:v>
                </c:pt>
                <c:pt idx="4">
                  <c:v>Hexham General Hospital (-)</c:v>
                </c:pt>
                <c:pt idx="5">
                  <c:v>Blyth Community Hospital (-)</c:v>
                </c:pt>
                <c:pt idx="6">
                  <c:v>Wansbeck Hospital (73)</c:v>
                </c:pt>
                <c:pt idx="7">
                  <c:v>North Tyneside General Hospital (95)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1.0180193522104286</c:v>
                </c:pt>
                <c:pt idx="1">
                  <c:v>1.2043410838665576</c:v>
                </c:pt>
                <c:pt idx="2">
                  <c:v>0</c:v>
                </c:pt>
                <c:pt idx="3">
                  <c:v>0</c:v>
                </c:pt>
                <c:pt idx="4">
                  <c:v>0</c:v>
                </c:pt>
                <c:pt idx="5">
                  <c:v>0</c:v>
                </c:pt>
                <c:pt idx="6">
                  <c:v>0.7437319216968632</c:v>
                </c:pt>
                <c:pt idx="7">
                  <c:v>1.1958240341790791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(494)</c:v>
                </c:pt>
                <c:pt idx="1">
                  <c:v>Northumbria Specialist Emergency Care Hospital (295)</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(494)</c:v>
                </c:pt>
                <c:pt idx="1">
                  <c:v>Northumbria Specialist Emergency Care Hospital (295)</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(494)</c:v>
                </c:pt>
                <c:pt idx="1">
                  <c:v>Northumbria Specialist Emergency Care Hospital (295)</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(494)</c:v>
                </c:pt>
                <c:pt idx="1">
                  <c:v>Northumbria Specialist Emergency Care Hospital (295)</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Sheet1!$G$2:$G$9</c:f>
              <c:numCache>
                <c:formatCode>0.0;;</c:formatCode>
                <c:ptCount val="8"/>
                <c:pt idx="0">
                  <c:v>0</c:v>
                </c:pt>
                <c:pt idx="1">
                  <c:v>9.0020111378530707</c:v>
                </c:pt>
                <c:pt idx="2">
                  <c:v>0</c:v>
                </c:pt>
                <c:pt idx="3">
                  <c:v>0</c:v>
                </c:pt>
                <c:pt idx="4">
                  <c:v>0</c:v>
                </c:pt>
                <c:pt idx="5">
                  <c:v>0</c:v>
                </c:pt>
                <c:pt idx="6">
                  <c:v>9.4104139705696888</c:v>
                </c:pt>
                <c:pt idx="7">
                  <c:v>9.1013216440020148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(494)</c:v>
                </c:pt>
                <c:pt idx="1">
                  <c:v>Northumbria Specialist Emergency Care Hospital (295)</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(494)</c:v>
                </c:pt>
                <c:pt idx="1">
                  <c:v>Northumbria Specialist Emergency Care Hospital (295)</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Sheet1!$I$2:$I$9</c:f>
              <c:numCache>
                <c:formatCode>0.0;;</c:formatCode>
                <c:ptCount val="8"/>
                <c:pt idx="0">
                  <c:v>9.2417667168038982</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(494)</c:v>
                </c:pt>
                <c:pt idx="1">
                  <c:v>Northumbria Specialist Emergency Care Hospital (295)</c:v>
                </c:pt>
                <c:pt idx="2">
                  <c:v>Berwick Infirmary (-)</c:v>
                </c:pt>
                <c:pt idx="3">
                  <c:v>Alnwick Infirmary (-)</c:v>
                </c:pt>
                <c:pt idx="4">
                  <c:v>Hexham General Hospital (-)</c:v>
                </c:pt>
                <c:pt idx="5">
                  <c:v>Blyth Community Hospital (-)</c:v>
                </c:pt>
                <c:pt idx="6">
                  <c:v>Wansbeck Hospital (80)</c:v>
                </c:pt>
                <c:pt idx="7">
                  <c:v>North Tyneside General Hospital (103)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0.75823328319610184</c:v>
                </c:pt>
                <c:pt idx="1">
                  <c:v>0.99798886214692928</c:v>
                </c:pt>
                <c:pt idx="2">
                  <c:v>0</c:v>
                </c:pt>
                <c:pt idx="3">
                  <c:v>0</c:v>
                </c:pt>
                <c:pt idx="4">
                  <c:v>0</c:v>
                </c:pt>
                <c:pt idx="5">
                  <c:v>0</c:v>
                </c:pt>
                <c:pt idx="6">
                  <c:v>0.58958602943031124</c:v>
                </c:pt>
                <c:pt idx="7">
                  <c:v>0.89867835599798518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Sheet1!$G$2:$G$9</c:f>
              <c:numCache>
                <c:formatCode>0.0;;</c:formatCode>
                <c:ptCount val="8"/>
                <c:pt idx="0">
                  <c:v>0</c:v>
                </c:pt>
                <c:pt idx="1">
                  <c:v>8.9512013086064997</c:v>
                </c:pt>
                <c:pt idx="2">
                  <c:v>0</c:v>
                </c:pt>
                <c:pt idx="3">
                  <c:v>0</c:v>
                </c:pt>
                <c:pt idx="4">
                  <c:v>0</c:v>
                </c:pt>
                <c:pt idx="5">
                  <c:v>0</c:v>
                </c:pt>
                <c:pt idx="6">
                  <c:v>0</c:v>
                </c:pt>
                <c:pt idx="7">
                  <c:v>9.1215004891250171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Sheet1!$H$2:$H$9</c:f>
              <c:numCache>
                <c:formatCode>0.0;;</c:formatCode>
                <c:ptCount val="8"/>
                <c:pt idx="0">
                  <c:v>9.1476140061057176</c:v>
                </c:pt>
                <c:pt idx="1">
                  <c:v>0</c:v>
                </c:pt>
                <c:pt idx="2">
                  <c:v>0</c:v>
                </c:pt>
                <c:pt idx="3">
                  <c:v>0</c:v>
                </c:pt>
                <c:pt idx="4">
                  <c:v>0</c:v>
                </c:pt>
                <c:pt idx="5">
                  <c:v>0</c:v>
                </c:pt>
                <c:pt idx="6">
                  <c:v>9.4006346588933187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0.85238599389428238</c:v>
                </c:pt>
                <c:pt idx="1">
                  <c:v>1.0487986913935003</c:v>
                </c:pt>
                <c:pt idx="2">
                  <c:v>0</c:v>
                </c:pt>
                <c:pt idx="3">
                  <c:v>0</c:v>
                </c:pt>
                <c:pt idx="4">
                  <c:v>0</c:v>
                </c:pt>
                <c:pt idx="5">
                  <c:v>0</c:v>
                </c:pt>
                <c:pt idx="6">
                  <c:v>0.59936534110668127</c:v>
                </c:pt>
                <c:pt idx="7">
                  <c:v>0.8784995108749829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(103)</c:v>
                </c:pt>
              </c:strCache>
            </c:strRef>
          </c:cat>
          <c:val>
            <c:numRef>
              <c:f>Sheet1!$G$2:$G$9</c:f>
              <c:numCache>
                <c:formatCode>0.0;;</c:formatCode>
                <c:ptCount val="8"/>
                <c:pt idx="0">
                  <c:v>7.8825390738275658</c:v>
                </c:pt>
                <c:pt idx="1">
                  <c:v>7.579087274737681</c:v>
                </c:pt>
                <c:pt idx="2">
                  <c:v>0</c:v>
                </c:pt>
                <c:pt idx="3">
                  <c:v>0</c:v>
                </c:pt>
                <c:pt idx="4">
                  <c:v>0</c:v>
                </c:pt>
                <c:pt idx="5">
                  <c:v>0</c:v>
                </c:pt>
                <c:pt idx="6">
                  <c:v>8.1880736413417825</c:v>
                </c:pt>
                <c:pt idx="7">
                  <c:v>7.7759519195924769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(489)</c:v>
                </c:pt>
                <c:pt idx="1">
                  <c:v>Northumbria Specialist Emergency Care Hospital (291)</c:v>
                </c:pt>
                <c:pt idx="2">
                  <c:v>Berwick Infirmary (-)</c:v>
                </c:pt>
                <c:pt idx="3">
                  <c:v>Alnwick Infirmary (-)</c:v>
                </c:pt>
                <c:pt idx="4">
                  <c:v>Hexham General Hospital (-)</c:v>
                </c:pt>
                <c:pt idx="5">
                  <c:v>Blyth Community Hospital (-)</c:v>
                </c:pt>
                <c:pt idx="6">
                  <c:v>Wansbeck Hospital (79)</c:v>
                </c:pt>
                <c:pt idx="7">
                  <c:v>North Tyneside General Hospital (103)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2.1174609261724342</c:v>
                </c:pt>
                <c:pt idx="1">
                  <c:v>2.420912725262319</c:v>
                </c:pt>
                <c:pt idx="2">
                  <c:v>0</c:v>
                </c:pt>
                <c:pt idx="3">
                  <c:v>0</c:v>
                </c:pt>
                <c:pt idx="4">
                  <c:v>0</c:v>
                </c:pt>
                <c:pt idx="5">
                  <c:v>0</c:v>
                </c:pt>
                <c:pt idx="6">
                  <c:v>1.8119263586582175</c:v>
                </c:pt>
                <c:pt idx="7">
                  <c:v>2.2240480804075231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Northumbria Specialist Emergency Care Hospital (260)</c:v>
                </c:pt>
                <c:pt idx="2">
                  <c:v>Berwick Infirmary (-)</c:v>
                </c:pt>
                <c:pt idx="3">
                  <c:v>Alnwick Infirmary (-)</c:v>
                </c:pt>
                <c:pt idx="4">
                  <c:v>Hexham General Hospital (-)</c:v>
                </c:pt>
                <c:pt idx="5">
                  <c:v>Blyth Community Hospital (-)</c:v>
                </c:pt>
                <c:pt idx="6">
                  <c:v>Wansbeck Hospital (71)</c:v>
                </c:pt>
                <c:pt idx="7">
                  <c:v>North Tyneside General Hospital (93)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Northumbria Specialist Emergency Care Hospital (260)</c:v>
                </c:pt>
                <c:pt idx="2">
                  <c:v>Berwick Infirmary (-)</c:v>
                </c:pt>
                <c:pt idx="3">
                  <c:v>Alnwick Infirmary (-)</c:v>
                </c:pt>
                <c:pt idx="4">
                  <c:v>Hexham General Hospital (-)</c:v>
                </c:pt>
                <c:pt idx="5">
                  <c:v>Blyth Community Hospital (-)</c:v>
                </c:pt>
                <c:pt idx="6">
                  <c:v>Wansbeck Hospital (71)</c:v>
                </c:pt>
                <c:pt idx="7">
                  <c:v>North Tyneside General Hospital (93)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Northumbria Specialist Emergency Care Hospital (260)</c:v>
                </c:pt>
                <c:pt idx="2">
                  <c:v>Berwick Infirmary (-)</c:v>
                </c:pt>
                <c:pt idx="3">
                  <c:v>Alnwick Infirmary (-)</c:v>
                </c:pt>
                <c:pt idx="4">
                  <c:v>Hexham General Hospital (-)</c:v>
                </c:pt>
                <c:pt idx="5">
                  <c:v>Blyth Community Hospital (-)</c:v>
                </c:pt>
                <c:pt idx="6">
                  <c:v>Wansbeck Hospital (71)</c:v>
                </c:pt>
                <c:pt idx="7">
                  <c:v>North Tyneside General Hospital (93)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Northumbria Specialist Emergency Care Hospital (260)</c:v>
                </c:pt>
                <c:pt idx="2">
                  <c:v>Berwick Infirmary (-)</c:v>
                </c:pt>
                <c:pt idx="3">
                  <c:v>Alnwick Infirmary (-)</c:v>
                </c:pt>
                <c:pt idx="4">
                  <c:v>Hexham General Hospital (-)</c:v>
                </c:pt>
                <c:pt idx="5">
                  <c:v>Blyth Community Hospital (-)</c:v>
                </c:pt>
                <c:pt idx="6">
                  <c:v>Wansbeck Hospital (71)</c:v>
                </c:pt>
                <c:pt idx="7">
                  <c:v>North Tyneside General Hospital (93)</c:v>
                </c:pt>
              </c:strCache>
            </c:strRef>
          </c:cat>
          <c:val>
            <c:numRef>
              <c:f>Sheet1!$G$2:$G$9</c:f>
              <c:numCache>
                <c:formatCode>0.0;;</c:formatCode>
                <c:ptCount val="8"/>
                <c:pt idx="0">
                  <c:v>8.0979693743869525</c:v>
                </c:pt>
                <c:pt idx="1">
                  <c:v>7.7937998772440187</c:v>
                </c:pt>
                <c:pt idx="2">
                  <c:v>0</c:v>
                </c:pt>
                <c:pt idx="3">
                  <c:v>0</c:v>
                </c:pt>
                <c:pt idx="4">
                  <c:v>0</c:v>
                </c:pt>
                <c:pt idx="5">
                  <c:v>0</c:v>
                </c:pt>
                <c:pt idx="6">
                  <c:v>7.6330834950402879</c:v>
                </c:pt>
                <c:pt idx="7">
                  <c:v>7.9982024554511426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Northumbria Specialist Emergency Care Hospital (260)</c:v>
                </c:pt>
                <c:pt idx="2">
                  <c:v>Berwick Infirmary (-)</c:v>
                </c:pt>
                <c:pt idx="3">
                  <c:v>Alnwick Infirmary (-)</c:v>
                </c:pt>
                <c:pt idx="4">
                  <c:v>Hexham General Hospital (-)</c:v>
                </c:pt>
                <c:pt idx="5">
                  <c:v>Blyth Community Hospital (-)</c:v>
                </c:pt>
                <c:pt idx="6">
                  <c:v>Wansbeck Hospital (71)</c:v>
                </c:pt>
                <c:pt idx="7">
                  <c:v>North Tyneside General Hospital (93)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Northumbria Specialist Emergency Care Hospital (260)</c:v>
                </c:pt>
                <c:pt idx="2">
                  <c:v>Berwick Infirmary (-)</c:v>
                </c:pt>
                <c:pt idx="3">
                  <c:v>Alnwick Infirmary (-)</c:v>
                </c:pt>
                <c:pt idx="4">
                  <c:v>Hexham General Hospital (-)</c:v>
                </c:pt>
                <c:pt idx="5">
                  <c:v>Blyth Community Hospital (-)</c:v>
                </c:pt>
                <c:pt idx="6">
                  <c:v>Wansbeck Hospital (71)</c:v>
                </c:pt>
                <c:pt idx="7">
                  <c:v>North Tyneside General Hospital (93)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(439)</c:v>
                </c:pt>
                <c:pt idx="1">
                  <c:v>Northumbria Specialist Emergency Care Hospital (260)</c:v>
                </c:pt>
                <c:pt idx="2">
                  <c:v>Berwick Infirmary (-)</c:v>
                </c:pt>
                <c:pt idx="3">
                  <c:v>Alnwick Infirmary (-)</c:v>
                </c:pt>
                <c:pt idx="4">
                  <c:v>Hexham General Hospital (-)</c:v>
                </c:pt>
                <c:pt idx="5">
                  <c:v>Blyth Community Hospital (-)</c:v>
                </c:pt>
                <c:pt idx="6">
                  <c:v>Wansbeck Hospital (71)</c:v>
                </c:pt>
                <c:pt idx="7">
                  <c:v>North Tyneside General Hospital (93)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1.9020306256130475</c:v>
                </c:pt>
                <c:pt idx="1">
                  <c:v>2.2062001227559813</c:v>
                </c:pt>
                <c:pt idx="2">
                  <c:v>0</c:v>
                </c:pt>
                <c:pt idx="3">
                  <c:v>0</c:v>
                </c:pt>
                <c:pt idx="4">
                  <c:v>0</c:v>
                </c:pt>
                <c:pt idx="5">
                  <c:v>0</c:v>
                </c:pt>
                <c:pt idx="6">
                  <c:v>2.3669165049597121</c:v>
                </c:pt>
                <c:pt idx="7">
                  <c:v>2.0017975445488574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(470)</c:v>
                </c:pt>
                <c:pt idx="1">
                  <c:v>Northumbria Specialist Emergency Care Hospital (283)</c:v>
                </c:pt>
                <c:pt idx="2">
                  <c:v>Berwick Infirmary (-)</c:v>
                </c:pt>
                <c:pt idx="3">
                  <c:v>Alnwick Infirmary (-)</c:v>
                </c:pt>
                <c:pt idx="4">
                  <c:v>Hexham General Hospital (-)</c:v>
                </c:pt>
                <c:pt idx="5">
                  <c:v>Blyth Community Hospital (-)</c:v>
                </c:pt>
                <c:pt idx="6">
                  <c:v>Wansbeck Hospital (72)</c:v>
                </c:pt>
                <c:pt idx="7">
                  <c:v>North Tyneside General Hospital (99)</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(470)</c:v>
                </c:pt>
                <c:pt idx="1">
                  <c:v>Northumbria Specialist Emergency Care Hospital (283)</c:v>
                </c:pt>
                <c:pt idx="2">
                  <c:v>Berwick Infirmary (-)</c:v>
                </c:pt>
                <c:pt idx="3">
                  <c:v>Alnwick Infirmary (-)</c:v>
                </c:pt>
                <c:pt idx="4">
                  <c:v>Hexham General Hospital (-)</c:v>
                </c:pt>
                <c:pt idx="5">
                  <c:v>Blyth Community Hospital (-)</c:v>
                </c:pt>
                <c:pt idx="6">
                  <c:v>Wansbeck Hospital (72)</c:v>
                </c:pt>
                <c:pt idx="7">
                  <c:v>North Tyneside General Hospital (99)</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(470)</c:v>
                </c:pt>
                <c:pt idx="1">
                  <c:v>Northumbria Specialist Emergency Care Hospital (283)</c:v>
                </c:pt>
                <c:pt idx="2">
                  <c:v>Berwick Infirmary (-)</c:v>
                </c:pt>
                <c:pt idx="3">
                  <c:v>Alnwick Infirmary (-)</c:v>
                </c:pt>
                <c:pt idx="4">
                  <c:v>Hexham General Hospital (-)</c:v>
                </c:pt>
                <c:pt idx="5">
                  <c:v>Blyth Community Hospital (-)</c:v>
                </c:pt>
                <c:pt idx="6">
                  <c:v>Wansbeck Hospital (72)</c:v>
                </c:pt>
                <c:pt idx="7">
                  <c:v>North Tyneside General Hospital (99)</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(470)</c:v>
                </c:pt>
                <c:pt idx="1">
                  <c:v>Northumbria Specialist Emergency Care Hospital (283)</c:v>
                </c:pt>
                <c:pt idx="2">
                  <c:v>Berwick Infirmary (-)</c:v>
                </c:pt>
                <c:pt idx="3">
                  <c:v>Alnwick Infirmary (-)</c:v>
                </c:pt>
                <c:pt idx="4">
                  <c:v>Hexham General Hospital (-)</c:v>
                </c:pt>
                <c:pt idx="5">
                  <c:v>Blyth Community Hospital (-)</c:v>
                </c:pt>
                <c:pt idx="6">
                  <c:v>Wansbeck Hospital (72)</c:v>
                </c:pt>
                <c:pt idx="7">
                  <c:v>North Tyneside General Hospital (99)</c:v>
                </c:pt>
              </c:strCache>
            </c:strRef>
          </c:cat>
          <c:val>
            <c:numRef>
              <c:f>Sheet1!$G$2:$G$9</c:f>
              <c:numCache>
                <c:formatCode>0.0;;</c:formatCode>
                <c:ptCount val="8"/>
                <c:pt idx="0">
                  <c:v>7.4910014218808296</c:v>
                </c:pt>
                <c:pt idx="1">
                  <c:v>7.0666371143443873</c:v>
                </c:pt>
                <c:pt idx="2">
                  <c:v>0</c:v>
                </c:pt>
                <c:pt idx="3">
                  <c:v>0</c:v>
                </c:pt>
                <c:pt idx="4">
                  <c:v>0</c:v>
                </c:pt>
                <c:pt idx="5">
                  <c:v>0</c:v>
                </c:pt>
                <c:pt idx="6">
                  <c:v>7.7101920051100796</c:v>
                </c:pt>
                <c:pt idx="7">
                  <c:v>7.7112612131688136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(470)</c:v>
                </c:pt>
                <c:pt idx="1">
                  <c:v>Northumbria Specialist Emergency Care Hospital (283)</c:v>
                </c:pt>
                <c:pt idx="2">
                  <c:v>Berwick Infirmary (-)</c:v>
                </c:pt>
                <c:pt idx="3">
                  <c:v>Alnwick Infirmary (-)</c:v>
                </c:pt>
                <c:pt idx="4">
                  <c:v>Hexham General Hospital (-)</c:v>
                </c:pt>
                <c:pt idx="5">
                  <c:v>Blyth Community Hospital (-)</c:v>
                </c:pt>
                <c:pt idx="6">
                  <c:v>Wansbeck Hospital (72)</c:v>
                </c:pt>
                <c:pt idx="7">
                  <c:v>North Tyneside General Hospital (99)</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(470)</c:v>
                </c:pt>
                <c:pt idx="1">
                  <c:v>Northumbria Specialist Emergency Care Hospital (283)</c:v>
                </c:pt>
                <c:pt idx="2">
                  <c:v>Berwick Infirmary (-)</c:v>
                </c:pt>
                <c:pt idx="3">
                  <c:v>Alnwick Infirmary (-)</c:v>
                </c:pt>
                <c:pt idx="4">
                  <c:v>Hexham General Hospital (-)</c:v>
                </c:pt>
                <c:pt idx="5">
                  <c:v>Blyth Community Hospital (-)</c:v>
                </c:pt>
                <c:pt idx="6">
                  <c:v>Wansbeck Hospital (72)</c:v>
                </c:pt>
                <c:pt idx="7">
                  <c:v>North Tyneside General Hospital (99)</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(470)</c:v>
                </c:pt>
                <c:pt idx="1">
                  <c:v>Northumbria Specialist Emergency Care Hospital (283)</c:v>
                </c:pt>
                <c:pt idx="2">
                  <c:v>Berwick Infirmary (-)</c:v>
                </c:pt>
                <c:pt idx="3">
                  <c:v>Alnwick Infirmary (-)</c:v>
                </c:pt>
                <c:pt idx="4">
                  <c:v>Hexham General Hospital (-)</c:v>
                </c:pt>
                <c:pt idx="5">
                  <c:v>Blyth Community Hospital (-)</c:v>
                </c:pt>
                <c:pt idx="6">
                  <c:v>Wansbeck Hospital (72)</c:v>
                </c:pt>
                <c:pt idx="7">
                  <c:v>North Tyneside General Hospital (99)</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2.5089985781191704</c:v>
                </c:pt>
                <c:pt idx="1">
                  <c:v>2.9333628856556127</c:v>
                </c:pt>
                <c:pt idx="2">
                  <c:v>0</c:v>
                </c:pt>
                <c:pt idx="3">
                  <c:v>0</c:v>
                </c:pt>
                <c:pt idx="4">
                  <c:v>0</c:v>
                </c:pt>
                <c:pt idx="5">
                  <c:v>0</c:v>
                </c:pt>
                <c:pt idx="6">
                  <c:v>2.2898079948899204</c:v>
                </c:pt>
                <c:pt idx="7">
                  <c:v>2.2887387868311864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7.3554254349780503</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(475)</c:v>
                </c:pt>
                <c:pt idx="1">
                  <c:v>Northumbria Specialist Emergency Care Hospital (283)</c:v>
                </c:pt>
                <c:pt idx="2">
                  <c:v>Berwick Infirmary (-)</c:v>
                </c:pt>
                <c:pt idx="3">
                  <c:v>Alnwick Infirmary (-)</c:v>
                </c:pt>
                <c:pt idx="4">
                  <c:v>Hexham General Hospital (-)</c:v>
                </c:pt>
                <c:pt idx="5">
                  <c:v>Blyth Community Hospital (-)</c:v>
                </c:pt>
                <c:pt idx="6">
                  <c:v>Wansbeck Hospital (76)</c:v>
                </c:pt>
                <c:pt idx="7">
                  <c:v>North Tyneside General Hospital (101)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(475)</c:v>
                </c:pt>
                <c:pt idx="1">
                  <c:v>Northumbria Specialist Emergency Care Hospital (283)</c:v>
                </c:pt>
                <c:pt idx="2">
                  <c:v>Berwick Infirmary (-)</c:v>
                </c:pt>
                <c:pt idx="3">
                  <c:v>Alnwick Infirmary (-)</c:v>
                </c:pt>
                <c:pt idx="4">
                  <c:v>Hexham General Hospital (-)</c:v>
                </c:pt>
                <c:pt idx="5">
                  <c:v>Blyth Community Hospital (-)</c:v>
                </c:pt>
                <c:pt idx="6">
                  <c:v>Wansbeck Hospital (76)</c:v>
                </c:pt>
                <c:pt idx="7">
                  <c:v>North Tyneside General Hospital (101)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(475)</c:v>
                </c:pt>
                <c:pt idx="1">
                  <c:v>Northumbria Specialist Emergency Care Hospital (283)</c:v>
                </c:pt>
                <c:pt idx="2">
                  <c:v>Berwick Infirmary (-)</c:v>
                </c:pt>
                <c:pt idx="3">
                  <c:v>Alnwick Infirmary (-)</c:v>
                </c:pt>
                <c:pt idx="4">
                  <c:v>Hexham General Hospital (-)</c:v>
                </c:pt>
                <c:pt idx="5">
                  <c:v>Blyth Community Hospital (-)</c:v>
                </c:pt>
                <c:pt idx="6">
                  <c:v>Wansbeck Hospital (76)</c:v>
                </c:pt>
                <c:pt idx="7">
                  <c:v>North Tyneside General Hospital (101)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(475)</c:v>
                </c:pt>
                <c:pt idx="1">
                  <c:v>Northumbria Specialist Emergency Care Hospital (283)</c:v>
                </c:pt>
                <c:pt idx="2">
                  <c:v>Berwick Infirmary (-)</c:v>
                </c:pt>
                <c:pt idx="3">
                  <c:v>Alnwick Infirmary (-)</c:v>
                </c:pt>
                <c:pt idx="4">
                  <c:v>Hexham General Hospital (-)</c:v>
                </c:pt>
                <c:pt idx="5">
                  <c:v>Blyth Community Hospital (-)</c:v>
                </c:pt>
                <c:pt idx="6">
                  <c:v>Wansbeck Hospital (76)</c:v>
                </c:pt>
                <c:pt idx="7">
                  <c:v>North Tyneside General Hospital (101)</c:v>
                </c:pt>
              </c:strCache>
            </c:strRef>
          </c:cat>
          <c:val>
            <c:numRef>
              <c:f>Sheet1!$G$2:$G$9</c:f>
              <c:numCache>
                <c:formatCode>0.0;;</c:formatCode>
                <c:ptCount val="8"/>
                <c:pt idx="0">
                  <c:v>9.1419624794135395</c:v>
                </c:pt>
                <c:pt idx="1">
                  <c:v>9.2244209335330094</c:v>
                </c:pt>
                <c:pt idx="2">
                  <c:v>0</c:v>
                </c:pt>
                <c:pt idx="3">
                  <c:v>0</c:v>
                </c:pt>
                <c:pt idx="4">
                  <c:v>0</c:v>
                </c:pt>
                <c:pt idx="5">
                  <c:v>0</c:v>
                </c:pt>
                <c:pt idx="6">
                  <c:v>0</c:v>
                </c:pt>
                <c:pt idx="7">
                  <c:v>9.2520174136740199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(475)</c:v>
                </c:pt>
                <c:pt idx="1">
                  <c:v>Northumbria Specialist Emergency Care Hospital (283)</c:v>
                </c:pt>
                <c:pt idx="2">
                  <c:v>Berwick Infirmary (-)</c:v>
                </c:pt>
                <c:pt idx="3">
                  <c:v>Alnwick Infirmary (-)</c:v>
                </c:pt>
                <c:pt idx="4">
                  <c:v>Hexham General Hospital (-)</c:v>
                </c:pt>
                <c:pt idx="5">
                  <c:v>Blyth Community Hospital (-)</c:v>
                </c:pt>
                <c:pt idx="6">
                  <c:v>Wansbeck Hospital (76)</c:v>
                </c:pt>
                <c:pt idx="7">
                  <c:v>North Tyneside General Hospital (101)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(475)</c:v>
                </c:pt>
                <c:pt idx="1">
                  <c:v>Northumbria Specialist Emergency Care Hospital (283)</c:v>
                </c:pt>
                <c:pt idx="2">
                  <c:v>Berwick Infirmary (-)</c:v>
                </c:pt>
                <c:pt idx="3">
                  <c:v>Alnwick Infirmary (-)</c:v>
                </c:pt>
                <c:pt idx="4">
                  <c:v>Hexham General Hospital (-)</c:v>
                </c:pt>
                <c:pt idx="5">
                  <c:v>Blyth Community Hospital (-)</c:v>
                </c:pt>
                <c:pt idx="6">
                  <c:v>Wansbeck Hospital (76)</c:v>
                </c:pt>
                <c:pt idx="7">
                  <c:v>North Tyneside General Hospital (101)</c:v>
                </c:pt>
              </c:strCache>
            </c:strRef>
          </c:cat>
          <c:val>
            <c:numRef>
              <c:f>Sheet1!$I$2:$I$9</c:f>
              <c:numCache>
                <c:formatCode>0.0;;</c:formatCode>
                <c:ptCount val="8"/>
                <c:pt idx="0">
                  <c:v>0</c:v>
                </c:pt>
                <c:pt idx="1">
                  <c:v>0</c:v>
                </c:pt>
                <c:pt idx="2">
                  <c:v>0</c:v>
                </c:pt>
                <c:pt idx="3">
                  <c:v>0</c:v>
                </c:pt>
                <c:pt idx="4">
                  <c:v>0</c:v>
                </c:pt>
                <c:pt idx="5">
                  <c:v>0</c:v>
                </c:pt>
                <c:pt idx="6">
                  <c:v>9.5907314021167913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(475)</c:v>
                </c:pt>
                <c:pt idx="1">
                  <c:v>Northumbria Specialist Emergency Care Hospital (283)</c:v>
                </c:pt>
                <c:pt idx="2">
                  <c:v>Berwick Infirmary (-)</c:v>
                </c:pt>
                <c:pt idx="3">
                  <c:v>Alnwick Infirmary (-)</c:v>
                </c:pt>
                <c:pt idx="4">
                  <c:v>Hexham General Hospital (-)</c:v>
                </c:pt>
                <c:pt idx="5">
                  <c:v>Blyth Community Hospital (-)</c:v>
                </c:pt>
                <c:pt idx="6">
                  <c:v>Wansbeck Hospital (76)</c:v>
                </c:pt>
                <c:pt idx="7">
                  <c:v>North Tyneside General Hospital (101)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0.85803752058646054</c:v>
                </c:pt>
                <c:pt idx="1">
                  <c:v>0.7755790664669906</c:v>
                </c:pt>
                <c:pt idx="2">
                  <c:v>0</c:v>
                </c:pt>
                <c:pt idx="3">
                  <c:v>0</c:v>
                </c:pt>
                <c:pt idx="4">
                  <c:v>0</c:v>
                </c:pt>
                <c:pt idx="5">
                  <c:v>0</c:v>
                </c:pt>
                <c:pt idx="6">
                  <c:v>0.40926859788320868</c:v>
                </c:pt>
                <c:pt idx="7">
                  <c:v>0.74798258632598014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(409)</c:v>
                </c:pt>
                <c:pt idx="1">
                  <c:v>Northumbria Specialist Emergency Care Hospital (241)</c:v>
                </c:pt>
                <c:pt idx="2">
                  <c:v>Berwick Infirmary (-)</c:v>
                </c:pt>
                <c:pt idx="3">
                  <c:v>Alnwick Infirmary (-)</c:v>
                </c:pt>
                <c:pt idx="4">
                  <c:v>Hexham General Hospital (-)</c:v>
                </c:pt>
                <c:pt idx="5">
                  <c:v>Blyth Community Hospital (-)</c:v>
                </c:pt>
                <c:pt idx="6">
                  <c:v>Wansbeck Hospital (67)</c:v>
                </c:pt>
                <c:pt idx="7">
                  <c:v>North Tyneside General Hospital (89)</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(409)</c:v>
                </c:pt>
                <c:pt idx="1">
                  <c:v>Northumbria Specialist Emergency Care Hospital (241)</c:v>
                </c:pt>
                <c:pt idx="2">
                  <c:v>Berwick Infirmary (-)</c:v>
                </c:pt>
                <c:pt idx="3">
                  <c:v>Alnwick Infirmary (-)</c:v>
                </c:pt>
                <c:pt idx="4">
                  <c:v>Hexham General Hospital (-)</c:v>
                </c:pt>
                <c:pt idx="5">
                  <c:v>Blyth Community Hospital (-)</c:v>
                </c:pt>
                <c:pt idx="6">
                  <c:v>Wansbeck Hospital (67)</c:v>
                </c:pt>
                <c:pt idx="7">
                  <c:v>North Tyneside General Hospital (89)</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(409)</c:v>
                </c:pt>
                <c:pt idx="1">
                  <c:v>Northumbria Specialist Emergency Care Hospital (241)</c:v>
                </c:pt>
                <c:pt idx="2">
                  <c:v>Berwick Infirmary (-)</c:v>
                </c:pt>
                <c:pt idx="3">
                  <c:v>Alnwick Infirmary (-)</c:v>
                </c:pt>
                <c:pt idx="4">
                  <c:v>Hexham General Hospital (-)</c:v>
                </c:pt>
                <c:pt idx="5">
                  <c:v>Blyth Community Hospital (-)</c:v>
                </c:pt>
                <c:pt idx="6">
                  <c:v>Wansbeck Hospital (67)</c:v>
                </c:pt>
                <c:pt idx="7">
                  <c:v>North Tyneside General Hospital (89)</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(409)</c:v>
                </c:pt>
                <c:pt idx="1">
                  <c:v>Northumbria Specialist Emergency Care Hospital (241)</c:v>
                </c:pt>
                <c:pt idx="2">
                  <c:v>Berwick Infirmary (-)</c:v>
                </c:pt>
                <c:pt idx="3">
                  <c:v>Alnwick Infirmary (-)</c:v>
                </c:pt>
                <c:pt idx="4">
                  <c:v>Hexham General Hospital (-)</c:v>
                </c:pt>
                <c:pt idx="5">
                  <c:v>Blyth Community Hospital (-)</c:v>
                </c:pt>
                <c:pt idx="6">
                  <c:v>Wansbeck Hospital (67)</c:v>
                </c:pt>
                <c:pt idx="7">
                  <c:v>North Tyneside General Hospital (89)</c:v>
                </c:pt>
              </c:strCache>
            </c:strRef>
          </c:cat>
          <c:val>
            <c:numRef>
              <c:f>Sheet1!$G$2:$G$9</c:f>
              <c:numCache>
                <c:formatCode>0.0;;</c:formatCode>
                <c:ptCount val="8"/>
                <c:pt idx="0">
                  <c:v>0</c:v>
                </c:pt>
                <c:pt idx="1">
                  <c:v>7.4385573848669111</c:v>
                </c:pt>
                <c:pt idx="2">
                  <c:v>0</c:v>
                </c:pt>
                <c:pt idx="3">
                  <c:v>0</c:v>
                </c:pt>
                <c:pt idx="4">
                  <c:v>0</c:v>
                </c:pt>
                <c:pt idx="5">
                  <c:v>0</c:v>
                </c:pt>
                <c:pt idx="6">
                  <c:v>8.1344297097600577</c:v>
                </c:pt>
                <c:pt idx="7">
                  <c:v>8.1585425286543778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(409)</c:v>
                </c:pt>
                <c:pt idx="1">
                  <c:v>Northumbria Specialist Emergency Care Hospital (241)</c:v>
                </c:pt>
                <c:pt idx="2">
                  <c:v>Berwick Infirmary (-)</c:v>
                </c:pt>
                <c:pt idx="3">
                  <c:v>Alnwick Infirmary (-)</c:v>
                </c:pt>
                <c:pt idx="4">
                  <c:v>Hexham General Hospital (-)</c:v>
                </c:pt>
                <c:pt idx="5">
                  <c:v>Blyth Community Hospital (-)</c:v>
                </c:pt>
                <c:pt idx="6">
                  <c:v>Wansbeck Hospital (67)</c:v>
                </c:pt>
                <c:pt idx="7">
                  <c:v>North Tyneside General Hospital (89)</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(409)</c:v>
                </c:pt>
                <c:pt idx="1">
                  <c:v>Northumbria Specialist Emergency Care Hospital (241)</c:v>
                </c:pt>
                <c:pt idx="2">
                  <c:v>Berwick Infirmary (-)</c:v>
                </c:pt>
                <c:pt idx="3">
                  <c:v>Alnwick Infirmary (-)</c:v>
                </c:pt>
                <c:pt idx="4">
                  <c:v>Hexham General Hospital (-)</c:v>
                </c:pt>
                <c:pt idx="5">
                  <c:v>Blyth Community Hospital (-)</c:v>
                </c:pt>
                <c:pt idx="6">
                  <c:v>Wansbeck Hospital (67)</c:v>
                </c:pt>
                <c:pt idx="7">
                  <c:v>North Tyneside General Hospital (89)</c:v>
                </c:pt>
              </c:strCache>
            </c:strRef>
          </c:cat>
          <c:val>
            <c:numRef>
              <c:f>Sheet1!$I$2:$I$9</c:f>
              <c:numCache>
                <c:formatCode>0.0;;</c:formatCode>
                <c:ptCount val="8"/>
                <c:pt idx="0">
                  <c:v>8.2726093859305259</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(409)</c:v>
                </c:pt>
                <c:pt idx="1">
                  <c:v>Northumbria Specialist Emergency Care Hospital (241)</c:v>
                </c:pt>
                <c:pt idx="2">
                  <c:v>Berwick Infirmary (-)</c:v>
                </c:pt>
                <c:pt idx="3">
                  <c:v>Alnwick Infirmary (-)</c:v>
                </c:pt>
                <c:pt idx="4">
                  <c:v>Hexham General Hospital (-)</c:v>
                </c:pt>
                <c:pt idx="5">
                  <c:v>Blyth Community Hospital (-)</c:v>
                </c:pt>
                <c:pt idx="6">
                  <c:v>Wansbeck Hospital (67)</c:v>
                </c:pt>
                <c:pt idx="7">
                  <c:v>North Tyneside General Hospital (89)</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1.7273906140694741</c:v>
                </c:pt>
                <c:pt idx="1">
                  <c:v>2.5614426151330889</c:v>
                </c:pt>
                <c:pt idx="2">
                  <c:v>0</c:v>
                </c:pt>
                <c:pt idx="3">
                  <c:v>0</c:v>
                </c:pt>
                <c:pt idx="4">
                  <c:v>0</c:v>
                </c:pt>
                <c:pt idx="5">
                  <c:v>0</c:v>
                </c:pt>
                <c:pt idx="6">
                  <c:v>1.8655702902399423</c:v>
                </c:pt>
                <c:pt idx="7">
                  <c:v>1.8414574713456222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Northumbria Specialist Emergency Care Hospital (291)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Northumbria Specialist Emergency Care Hospital (291)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Northumbria Specialist Emergency Care Hospital (291)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Northumbria Specialist Emergency Care Hospital (291)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Sheet1!$G$2:$G$9</c:f>
              <c:numCache>
                <c:formatCode>0.0;;</c:formatCode>
                <c:ptCount val="8"/>
                <c:pt idx="0">
                  <c:v>9.6210905074028847</c:v>
                </c:pt>
                <c:pt idx="1">
                  <c:v>0</c:v>
                </c:pt>
                <c:pt idx="2">
                  <c:v>0</c:v>
                </c:pt>
                <c:pt idx="3">
                  <c:v>0</c:v>
                </c:pt>
                <c:pt idx="4">
                  <c:v>0</c:v>
                </c:pt>
                <c:pt idx="5">
                  <c:v>0</c:v>
                </c:pt>
                <c:pt idx="6">
                  <c:v>0</c:v>
                </c:pt>
                <c:pt idx="7">
                  <c:v>9.6885108675057463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Northumbria Specialist Emergency Care Hospital (291)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Northumbria Specialist Emergency Care Hospital (291)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Sheet1!$I$2:$I$9</c:f>
              <c:numCache>
                <c:formatCode>0.0;;</c:formatCode>
                <c:ptCount val="8"/>
                <c:pt idx="0">
                  <c:v>0</c:v>
                </c:pt>
                <c:pt idx="1">
                  <c:v>9.6489682956520237</c:v>
                </c:pt>
                <c:pt idx="2">
                  <c:v>0</c:v>
                </c:pt>
                <c:pt idx="3">
                  <c:v>0</c:v>
                </c:pt>
                <c:pt idx="4">
                  <c:v>0</c:v>
                </c:pt>
                <c:pt idx="5">
                  <c:v>0</c:v>
                </c:pt>
                <c:pt idx="6">
                  <c:v>9.8174740418186737</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(481)</c:v>
                </c:pt>
                <c:pt idx="1">
                  <c:v>Northumbria Specialist Emergency Care Hospital (291)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0.37890949259711526</c:v>
                </c:pt>
                <c:pt idx="1">
                  <c:v>0.35103170434797626</c:v>
                </c:pt>
                <c:pt idx="2">
                  <c:v>0</c:v>
                </c:pt>
                <c:pt idx="3">
                  <c:v>0</c:v>
                </c:pt>
                <c:pt idx="4">
                  <c:v>0</c:v>
                </c:pt>
                <c:pt idx="5">
                  <c:v>0</c:v>
                </c:pt>
                <c:pt idx="6">
                  <c:v>0.18252595818132633</c:v>
                </c:pt>
                <c:pt idx="7">
                  <c:v>0.3114891324942537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(397)</c:v>
                </c:pt>
                <c:pt idx="1">
                  <c:v>Northumbria Specialist Emergency Care Hospital (224)</c:v>
                </c:pt>
                <c:pt idx="2">
                  <c:v>Berwick Infirmary (-)</c:v>
                </c:pt>
                <c:pt idx="3">
                  <c:v>Alnwick Infirmary (-)</c:v>
                </c:pt>
                <c:pt idx="4">
                  <c:v>Hexham General Hospital (-)</c:v>
                </c:pt>
                <c:pt idx="5">
                  <c:v>Blyth Community Hospital (-)</c:v>
                </c:pt>
                <c:pt idx="6">
                  <c:v>Wansbeck Hospital (69)</c:v>
                </c:pt>
                <c:pt idx="7">
                  <c:v>North Tyneside General Hospital (93)</c:v>
                </c:pt>
              </c:strCache>
            </c:strRef>
          </c:cat>
          <c:val>
            <c:numRef>
              <c:f>Sheet1!$D$2:$D$9</c:f>
              <c:numCache>
                <c:formatCode>0.0;;</c:formatCode>
                <c:ptCount val="8"/>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(397)</c:v>
                </c:pt>
                <c:pt idx="1">
                  <c:v>Northumbria Specialist Emergency Care Hospital (224)</c:v>
                </c:pt>
                <c:pt idx="2">
                  <c:v>Berwick Infirmary (-)</c:v>
                </c:pt>
                <c:pt idx="3">
                  <c:v>Alnwick Infirmary (-)</c:v>
                </c:pt>
                <c:pt idx="4">
                  <c:v>Hexham General Hospital (-)</c:v>
                </c:pt>
                <c:pt idx="5">
                  <c:v>Blyth Community Hospital (-)</c:v>
                </c:pt>
                <c:pt idx="6">
                  <c:v>Wansbeck Hospital (69)</c:v>
                </c:pt>
                <c:pt idx="7">
                  <c:v>North Tyneside General Hospital (93)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(397)</c:v>
                </c:pt>
                <c:pt idx="1">
                  <c:v>Northumbria Specialist Emergency Care Hospital (224)</c:v>
                </c:pt>
                <c:pt idx="2">
                  <c:v>Berwick Infirmary (-)</c:v>
                </c:pt>
                <c:pt idx="3">
                  <c:v>Alnwick Infirmary (-)</c:v>
                </c:pt>
                <c:pt idx="4">
                  <c:v>Hexham General Hospital (-)</c:v>
                </c:pt>
                <c:pt idx="5">
                  <c:v>Blyth Community Hospital (-)</c:v>
                </c:pt>
                <c:pt idx="6">
                  <c:v>Wansbeck Hospital (69)</c:v>
                </c:pt>
                <c:pt idx="7">
                  <c:v>North Tyneside General Hospital (93)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(397)</c:v>
                </c:pt>
                <c:pt idx="1">
                  <c:v>Northumbria Specialist Emergency Care Hospital (224)</c:v>
                </c:pt>
                <c:pt idx="2">
                  <c:v>Berwick Infirmary (-)</c:v>
                </c:pt>
                <c:pt idx="3">
                  <c:v>Alnwick Infirmary (-)</c:v>
                </c:pt>
                <c:pt idx="4">
                  <c:v>Hexham General Hospital (-)</c:v>
                </c:pt>
                <c:pt idx="5">
                  <c:v>Blyth Community Hospital (-)</c:v>
                </c:pt>
                <c:pt idx="6">
                  <c:v>Wansbeck Hospital (69)</c:v>
                </c:pt>
                <c:pt idx="7">
                  <c:v>North Tyneside General Hospital (93)</c:v>
                </c:pt>
              </c:strCache>
            </c:strRef>
          </c:cat>
          <c:val>
            <c:numRef>
              <c:f>Sheet1!$G$2:$G$9</c:f>
              <c:numCache>
                <c:formatCode>0.0;;</c:formatCode>
                <c:ptCount val="8"/>
                <c:pt idx="0">
                  <c:v>8.8879743514207625</c:v>
                </c:pt>
                <c:pt idx="1">
                  <c:v>8.6857563809439871</c:v>
                </c:pt>
                <c:pt idx="2">
                  <c:v>0</c:v>
                </c:pt>
                <c:pt idx="3">
                  <c:v>0</c:v>
                </c:pt>
                <c:pt idx="4">
                  <c:v>0</c:v>
                </c:pt>
                <c:pt idx="5">
                  <c:v>0</c:v>
                </c:pt>
                <c:pt idx="6">
                  <c:v>9.3408238768994991</c:v>
                </c:pt>
                <c:pt idx="7">
                  <c:v>8.7556779427030005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(397)</c:v>
                </c:pt>
                <c:pt idx="1">
                  <c:v>Northumbria Specialist Emergency Care Hospital (224)</c:v>
                </c:pt>
                <c:pt idx="2">
                  <c:v>Berwick Infirmary (-)</c:v>
                </c:pt>
                <c:pt idx="3">
                  <c:v>Alnwick Infirmary (-)</c:v>
                </c:pt>
                <c:pt idx="4">
                  <c:v>Hexham General Hospital (-)</c:v>
                </c:pt>
                <c:pt idx="5">
                  <c:v>Blyth Community Hospital (-)</c:v>
                </c:pt>
                <c:pt idx="6">
                  <c:v>Wansbeck Hospital (69)</c:v>
                </c:pt>
                <c:pt idx="7">
                  <c:v>North Tyneside General Hospital (93)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(397)</c:v>
                </c:pt>
                <c:pt idx="1">
                  <c:v>Northumbria Specialist Emergency Care Hospital (224)</c:v>
                </c:pt>
                <c:pt idx="2">
                  <c:v>Berwick Infirmary (-)</c:v>
                </c:pt>
                <c:pt idx="3">
                  <c:v>Alnwick Infirmary (-)</c:v>
                </c:pt>
                <c:pt idx="4">
                  <c:v>Hexham General Hospital (-)</c:v>
                </c:pt>
                <c:pt idx="5">
                  <c:v>Blyth Community Hospital (-)</c:v>
                </c:pt>
                <c:pt idx="6">
                  <c:v>Wansbeck Hospital (69)</c:v>
                </c:pt>
                <c:pt idx="7">
                  <c:v>North Tyneside General Hospital (93)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(397)</c:v>
                </c:pt>
                <c:pt idx="1">
                  <c:v>Northumbria Specialist Emergency Care Hospital (224)</c:v>
                </c:pt>
                <c:pt idx="2">
                  <c:v>Berwick Infirmary (-)</c:v>
                </c:pt>
                <c:pt idx="3">
                  <c:v>Alnwick Infirmary (-)</c:v>
                </c:pt>
                <c:pt idx="4">
                  <c:v>Hexham General Hospital (-)</c:v>
                </c:pt>
                <c:pt idx="5">
                  <c:v>Blyth Community Hospital (-)</c:v>
                </c:pt>
                <c:pt idx="6">
                  <c:v>Wansbeck Hospital (69)</c:v>
                </c:pt>
                <c:pt idx="7">
                  <c:v>North Tyneside General Hospital (93)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1.1120256485792375</c:v>
                </c:pt>
                <c:pt idx="1">
                  <c:v>1.3142436190560129</c:v>
                </c:pt>
                <c:pt idx="2">
                  <c:v>0</c:v>
                </c:pt>
                <c:pt idx="3">
                  <c:v>0</c:v>
                </c:pt>
                <c:pt idx="4">
                  <c:v>0</c:v>
                </c:pt>
                <c:pt idx="5">
                  <c:v>0</c:v>
                </c:pt>
                <c:pt idx="6">
                  <c:v>0.65917612310050089</c:v>
                </c:pt>
                <c:pt idx="7">
                  <c:v>1.2443220572969995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Northumbria Specialist Emergency Care Hospital (263)</c:v>
                </c:pt>
                <c:pt idx="2">
                  <c:v>Berwick Infirmary (-)</c:v>
                </c:pt>
                <c:pt idx="3">
                  <c:v>Alnwick Infirmary (-)</c:v>
                </c:pt>
                <c:pt idx="4">
                  <c:v>Hexham General Hospital (-)</c:v>
                </c:pt>
                <c:pt idx="5">
                  <c:v>Blyth Community Hospital (-)</c:v>
                </c:pt>
                <c:pt idx="6">
                  <c:v>Wansbeck Hospital (67)</c:v>
                </c:pt>
                <c:pt idx="7">
                  <c:v>North Tyneside General Hospital (96)</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Northumbria Specialist Emergency Care Hospital (263)</c:v>
                </c:pt>
                <c:pt idx="2">
                  <c:v>Berwick Infirmary (-)</c:v>
                </c:pt>
                <c:pt idx="3">
                  <c:v>Alnwick Infirmary (-)</c:v>
                </c:pt>
                <c:pt idx="4">
                  <c:v>Hexham General Hospital (-)</c:v>
                </c:pt>
                <c:pt idx="5">
                  <c:v>Blyth Community Hospital (-)</c:v>
                </c:pt>
                <c:pt idx="6">
                  <c:v>Wansbeck Hospital (67)</c:v>
                </c:pt>
                <c:pt idx="7">
                  <c:v>North Tyneside General Hospital (96)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Northumbria Specialist Emergency Care Hospital (263)</c:v>
                </c:pt>
                <c:pt idx="2">
                  <c:v>Berwick Infirmary (-)</c:v>
                </c:pt>
                <c:pt idx="3">
                  <c:v>Alnwick Infirmary (-)</c:v>
                </c:pt>
                <c:pt idx="4">
                  <c:v>Hexham General Hospital (-)</c:v>
                </c:pt>
                <c:pt idx="5">
                  <c:v>Blyth Community Hospital (-)</c:v>
                </c:pt>
                <c:pt idx="6">
                  <c:v>Wansbeck Hospital (67)</c:v>
                </c:pt>
                <c:pt idx="7">
                  <c:v>North Tyneside General Hospital (96)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Northumbria Specialist Emergency Care Hospital (263)</c:v>
                </c:pt>
                <c:pt idx="2">
                  <c:v>Berwick Infirmary (-)</c:v>
                </c:pt>
                <c:pt idx="3">
                  <c:v>Alnwick Infirmary (-)</c:v>
                </c:pt>
                <c:pt idx="4">
                  <c:v>Hexham General Hospital (-)</c:v>
                </c:pt>
                <c:pt idx="5">
                  <c:v>Blyth Community Hospital (-)</c:v>
                </c:pt>
                <c:pt idx="6">
                  <c:v>Wansbeck Hospital (67)</c:v>
                </c:pt>
                <c:pt idx="7">
                  <c:v>North Tyneside General Hospital (96)</c:v>
                </c:pt>
              </c:strCache>
            </c:strRef>
          </c:cat>
          <c:val>
            <c:numRef>
              <c:f>Sheet1!$G$2:$G$9</c:f>
              <c:numCache>
                <c:formatCode>0.0;;</c:formatCode>
                <c:ptCount val="8"/>
                <c:pt idx="0">
                  <c:v>8.4307109580284827</c:v>
                </c:pt>
                <c:pt idx="1">
                  <c:v>7.941292564001345</c:v>
                </c:pt>
                <c:pt idx="2">
                  <c:v>0</c:v>
                </c:pt>
                <c:pt idx="3">
                  <c:v>0</c:v>
                </c:pt>
                <c:pt idx="4">
                  <c:v>0</c:v>
                </c:pt>
                <c:pt idx="5">
                  <c:v>0</c:v>
                </c:pt>
                <c:pt idx="6">
                  <c:v>8.5353493545600791</c:v>
                </c:pt>
                <c:pt idx="7">
                  <c:v>8.4436732054338339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Northumbria Specialist Emergency Care Hospital (263)</c:v>
                </c:pt>
                <c:pt idx="2">
                  <c:v>Berwick Infirmary (-)</c:v>
                </c:pt>
                <c:pt idx="3">
                  <c:v>Alnwick Infirmary (-)</c:v>
                </c:pt>
                <c:pt idx="4">
                  <c:v>Hexham General Hospital (-)</c:v>
                </c:pt>
                <c:pt idx="5">
                  <c:v>Blyth Community Hospital (-)</c:v>
                </c:pt>
                <c:pt idx="6">
                  <c:v>Wansbeck Hospital (67)</c:v>
                </c:pt>
                <c:pt idx="7">
                  <c:v>North Tyneside General Hospital (96)</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Northumbria Specialist Emergency Care Hospital (263)</c:v>
                </c:pt>
                <c:pt idx="2">
                  <c:v>Berwick Infirmary (-)</c:v>
                </c:pt>
                <c:pt idx="3">
                  <c:v>Alnwick Infirmary (-)</c:v>
                </c:pt>
                <c:pt idx="4">
                  <c:v>Hexham General Hospital (-)</c:v>
                </c:pt>
                <c:pt idx="5">
                  <c:v>Blyth Community Hospital (-)</c:v>
                </c:pt>
                <c:pt idx="6">
                  <c:v>Wansbeck Hospital (67)</c:v>
                </c:pt>
                <c:pt idx="7">
                  <c:v>North Tyneside General Hospital (96)</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(441)</c:v>
                </c:pt>
                <c:pt idx="1">
                  <c:v>Northumbria Specialist Emergency Care Hospital (263)</c:v>
                </c:pt>
                <c:pt idx="2">
                  <c:v>Berwick Infirmary (-)</c:v>
                </c:pt>
                <c:pt idx="3">
                  <c:v>Alnwick Infirmary (-)</c:v>
                </c:pt>
                <c:pt idx="4">
                  <c:v>Hexham General Hospital (-)</c:v>
                </c:pt>
                <c:pt idx="5">
                  <c:v>Blyth Community Hospital (-)</c:v>
                </c:pt>
                <c:pt idx="6">
                  <c:v>Wansbeck Hospital (67)</c:v>
                </c:pt>
                <c:pt idx="7">
                  <c:v>North Tyneside General Hospital (96)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1.5692890419715173</c:v>
                </c:pt>
                <c:pt idx="1">
                  <c:v>2.058707435998655</c:v>
                </c:pt>
                <c:pt idx="2">
                  <c:v>0</c:v>
                </c:pt>
                <c:pt idx="3">
                  <c:v>0</c:v>
                </c:pt>
                <c:pt idx="4">
                  <c:v>0</c:v>
                </c:pt>
                <c:pt idx="5">
                  <c:v>0</c:v>
                </c:pt>
                <c:pt idx="6">
                  <c:v>1.4646506454399209</c:v>
                </c:pt>
                <c:pt idx="7">
                  <c:v>1.5563267945661661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Sheet1!$E$2:$E$9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Northumbria Specialist Emergency Care Hospital (-)</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Northumbria Specialist Emergency Care Hospital (48)</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Sheet1!$D$2:$D$9</c:f>
              <c:numCache>
                <c:formatCode>0.0;;</c:formatCode>
                <c:ptCount val="8"/>
                <c:pt idx="0">
                  <c:v>8.3641133006669399</c:v>
                </c:pt>
                <c:pt idx="1">
                  <c:v>8.4138421822081479</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Northumbria Specialist Emergency Care Hospital (48)</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Northumbria Specialist Emergency Care Hospital (48)</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Northumbria Specialist Emergency Care Hospital (48)</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Northumbria Specialist Emergency Care Hospital (48)</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Northumbria Specialist Emergency Care Hospital (48)</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(85)</c:v>
                </c:pt>
                <c:pt idx="1">
                  <c:v>Northumbria Specialist Emergency Care Hospital (48)</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Northumbria Specialist Emergency Care Hospital (37)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Sheet1!$D$2:$D$9</c:f>
              <c:numCache>
                <c:formatCode>0.0;;</c:formatCode>
                <c:ptCount val="8"/>
                <c:pt idx="0">
                  <c:v>8.6183927472547168</c:v>
                </c:pt>
                <c:pt idx="1">
                  <c:v>7.87975528600521</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Northumbria Specialist Emergency Care Hospital (37)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Northumbria Specialist Emergency Care Hospital (37)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Northumbria Specialist Emergency Care Hospital (37)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Northumbria Specialist Emergency Care Hospital (37)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Northumbria Specialist Emergency Care Hospital (37)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Northumbria Specialist Emergency Care Hospital (37)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(72)</c:v>
                </c:pt>
                <c:pt idx="1">
                  <c:v>Northumbria Specialist Emergency Care Hospital (56)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(72)</c:v>
                </c:pt>
                <c:pt idx="1">
                  <c:v>Northumbria Specialist Emergency Care Hospital (56)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(72)</c:v>
                </c:pt>
                <c:pt idx="1">
                  <c:v>Northumbria Specialist Emergency Care Hospital (56)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(72)</c:v>
                </c:pt>
                <c:pt idx="1">
                  <c:v>Northumbria Specialist Emergency Care Hospital (56)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Sheet1!$G$2:$G$9</c:f>
              <c:numCache>
                <c:formatCode>0.0;;</c:formatCode>
                <c:ptCount val="8"/>
                <c:pt idx="0">
                  <c:v>7.4239447851348803</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(72)</c:v>
                </c:pt>
                <c:pt idx="1">
                  <c:v>Northumbria Specialist Emergency Care Hospital (56)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(72)</c:v>
                </c:pt>
                <c:pt idx="1">
                  <c:v>Northumbria Specialist Emergency Care Hospital (56)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Sheet1!$I$2:$I$9</c:f>
              <c:numCache>
                <c:formatCode>0.0;;</c:formatCode>
                <c:ptCount val="8"/>
                <c:pt idx="0">
                  <c:v>0</c:v>
                </c:pt>
                <c:pt idx="1">
                  <c:v>8.2002716074178679</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(72)</c:v>
                </c:pt>
                <c:pt idx="1">
                  <c:v>Northumbria Specialist Emergency Care Hospital (56)</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2.5760552148651197</c:v>
                </c:pt>
                <c:pt idx="1">
                  <c:v>1.7997283925821321</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0.27115921393952735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0.66382494878538001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0.18506943261690356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1.9320985181551773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0.18506943261690356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0.66382494878538179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0.55835004010537492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6.3421283800848229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(73)</c:v>
                </c:pt>
                <c:pt idx="1">
                  <c:v>Northumbria Specialist Emergency Care Hospital (57)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(73)</c:v>
                </c:pt>
                <c:pt idx="1">
                  <c:v>Northumbria Specialist Emergency Care Hospital (57)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(73)</c:v>
                </c:pt>
                <c:pt idx="1">
                  <c:v>Northumbria Specialist Emergency Care Hospital (57)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(73)</c:v>
                </c:pt>
                <c:pt idx="1">
                  <c:v>Northumbria Specialist Emergency Care Hospital (57)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Sheet1!$G$2:$G$9</c:f>
              <c:numCache>
                <c:formatCode>0.0;;</c:formatCode>
                <c:ptCount val="8"/>
                <c:pt idx="0">
                  <c:v>7.8309527694203833</c:v>
                </c:pt>
                <c:pt idx="1">
                  <c:v>8.0094398916298157</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(73)</c:v>
                </c:pt>
                <c:pt idx="1">
                  <c:v>Northumbria Specialist Emergency Care Hospital (57)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(73)</c:v>
                </c:pt>
                <c:pt idx="1">
                  <c:v>Northumbria Specialist Emergency Care Hospital (57)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(73)</c:v>
                </c:pt>
                <c:pt idx="1">
                  <c:v>Northumbria Specialist Emergency Care Hospital (57)</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2.1690472305796167</c:v>
                </c:pt>
                <c:pt idx="1">
                  <c:v>1.9905601083701843</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(281)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(281)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(281)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(281)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Sheet1!$G$2:$G$9</c:f>
              <c:numCache>
                <c:formatCode>0.0;;</c:formatCode>
                <c:ptCount val="8"/>
                <c:pt idx="0">
                  <c:v>0</c:v>
                </c:pt>
                <c:pt idx="1">
                  <c:v>6.5867772793663963</c:v>
                </c:pt>
                <c:pt idx="2">
                  <c:v>0</c:v>
                </c:pt>
                <c:pt idx="3">
                  <c:v>0</c:v>
                </c:pt>
                <c:pt idx="4">
                  <c:v>0</c:v>
                </c:pt>
                <c:pt idx="5">
                  <c:v>0</c:v>
                </c:pt>
                <c:pt idx="6">
                  <c:v>7.1364907194327323</c:v>
                </c:pt>
                <c:pt idx="7">
                  <c:v>7.3912491688117212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(281)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Sheet1!$H$2:$H$9</c:f>
              <c:numCache>
                <c:formatCode>0.0;;</c:formatCode>
                <c:ptCount val="8"/>
                <c:pt idx="0">
                  <c:v>7.1327527858308706</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(281)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(281)</c:v>
                </c:pt>
                <c:pt idx="2">
                  <c:v>Berwick Infirmary (-)</c:v>
                </c:pt>
                <c:pt idx="3">
                  <c:v>Alnwick Infirmary (-)</c:v>
                </c:pt>
                <c:pt idx="4">
                  <c:v>Hexham General Hospital (-)</c:v>
                </c:pt>
                <c:pt idx="5">
                  <c:v>Blyth Community Hospital (-)</c:v>
                </c:pt>
                <c:pt idx="6">
                  <c:v>Wansbeck Hospital (74)</c:v>
                </c:pt>
                <c:pt idx="7">
                  <c:v>North Tyneside General Hospital (101)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2.8672472141691294</c:v>
                </c:pt>
                <c:pt idx="1">
                  <c:v>3.4132227206336037</c:v>
                </c:pt>
                <c:pt idx="2">
                  <c:v>0</c:v>
                </c:pt>
                <c:pt idx="3">
                  <c:v>0</c:v>
                </c:pt>
                <c:pt idx="4">
                  <c:v>0</c:v>
                </c:pt>
                <c:pt idx="5">
                  <c:v>0</c:v>
                </c:pt>
                <c:pt idx="6">
                  <c:v>2.8635092805672677</c:v>
                </c:pt>
                <c:pt idx="7">
                  <c:v>2.6087508311882788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(349)</c:v>
                </c:pt>
                <c:pt idx="1">
                  <c:v>Northumbria Specialist Emergency Care Hospital (209)</c:v>
                </c:pt>
                <c:pt idx="2">
                  <c:v>Berwick Infirmary (-)</c:v>
                </c:pt>
                <c:pt idx="3">
                  <c:v>Alnwick Infirmary (-)</c:v>
                </c:pt>
                <c:pt idx="4">
                  <c:v>Hexham General Hospital (-)</c:v>
                </c:pt>
                <c:pt idx="5">
                  <c:v>Blyth Community Hospital (-)</c:v>
                </c:pt>
                <c:pt idx="6">
                  <c:v>Wansbeck Hospital (56)</c:v>
                </c:pt>
                <c:pt idx="7">
                  <c:v>North Tyneside General Hospital (71)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(349)</c:v>
                </c:pt>
                <c:pt idx="1">
                  <c:v>Northumbria Specialist Emergency Care Hospital (209)</c:v>
                </c:pt>
                <c:pt idx="2">
                  <c:v>Berwick Infirmary (-)</c:v>
                </c:pt>
                <c:pt idx="3">
                  <c:v>Alnwick Infirmary (-)</c:v>
                </c:pt>
                <c:pt idx="4">
                  <c:v>Hexham General Hospital (-)</c:v>
                </c:pt>
                <c:pt idx="5">
                  <c:v>Blyth Community Hospital (-)</c:v>
                </c:pt>
                <c:pt idx="6">
                  <c:v>Wansbeck Hospital (56)</c:v>
                </c:pt>
                <c:pt idx="7">
                  <c:v>North Tyneside General Hospital (71)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(349)</c:v>
                </c:pt>
                <c:pt idx="1">
                  <c:v>Northumbria Specialist Emergency Care Hospital (209)</c:v>
                </c:pt>
                <c:pt idx="2">
                  <c:v>Berwick Infirmary (-)</c:v>
                </c:pt>
                <c:pt idx="3">
                  <c:v>Alnwick Infirmary (-)</c:v>
                </c:pt>
                <c:pt idx="4">
                  <c:v>Hexham General Hospital (-)</c:v>
                </c:pt>
                <c:pt idx="5">
                  <c:v>Blyth Community Hospital (-)</c:v>
                </c:pt>
                <c:pt idx="6">
                  <c:v>Wansbeck Hospital (56)</c:v>
                </c:pt>
                <c:pt idx="7">
                  <c:v>North Tyneside General Hospital (71)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(349)</c:v>
                </c:pt>
                <c:pt idx="1">
                  <c:v>Northumbria Specialist Emergency Care Hospital (209)</c:v>
                </c:pt>
                <c:pt idx="2">
                  <c:v>Berwick Infirmary (-)</c:v>
                </c:pt>
                <c:pt idx="3">
                  <c:v>Alnwick Infirmary (-)</c:v>
                </c:pt>
                <c:pt idx="4">
                  <c:v>Hexham General Hospital (-)</c:v>
                </c:pt>
                <c:pt idx="5">
                  <c:v>Blyth Community Hospital (-)</c:v>
                </c:pt>
                <c:pt idx="6">
                  <c:v>Wansbeck Hospital (56)</c:v>
                </c:pt>
                <c:pt idx="7">
                  <c:v>North Tyneside General Hospital (71)</c:v>
                </c:pt>
              </c:strCache>
            </c:strRef>
          </c:cat>
          <c:val>
            <c:numRef>
              <c:f>Sheet1!$G$2:$G$9</c:f>
              <c:numCache>
                <c:formatCode>0.0;;</c:formatCode>
                <c:ptCount val="8"/>
                <c:pt idx="0">
                  <c:v>0</c:v>
                </c:pt>
                <c:pt idx="1">
                  <c:v>5.819729472061181</c:v>
                </c:pt>
                <c:pt idx="2">
                  <c:v>0</c:v>
                </c:pt>
                <c:pt idx="3">
                  <c:v>0</c:v>
                </c:pt>
                <c:pt idx="4">
                  <c:v>0</c:v>
                </c:pt>
                <c:pt idx="5">
                  <c:v>0</c:v>
                </c:pt>
                <c:pt idx="6">
                  <c:v>0</c:v>
                </c:pt>
                <c:pt idx="7">
                  <c:v>6.2032503481640813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(349)</c:v>
                </c:pt>
                <c:pt idx="1">
                  <c:v>Northumbria Specialist Emergency Care Hospital (209)</c:v>
                </c:pt>
                <c:pt idx="2">
                  <c:v>Berwick Infirmary (-)</c:v>
                </c:pt>
                <c:pt idx="3">
                  <c:v>Alnwick Infirmary (-)</c:v>
                </c:pt>
                <c:pt idx="4">
                  <c:v>Hexham General Hospital (-)</c:v>
                </c:pt>
                <c:pt idx="5">
                  <c:v>Blyth Community Hospital (-)</c:v>
                </c:pt>
                <c:pt idx="6">
                  <c:v>Wansbeck Hospital (56)</c:v>
                </c:pt>
                <c:pt idx="7">
                  <c:v>North Tyneside General Hospital (71)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(349)</c:v>
                </c:pt>
                <c:pt idx="1">
                  <c:v>Northumbria Specialist Emergency Care Hospital (209)</c:v>
                </c:pt>
                <c:pt idx="2">
                  <c:v>Berwick Infirmary (-)</c:v>
                </c:pt>
                <c:pt idx="3">
                  <c:v>Alnwick Infirmary (-)</c:v>
                </c:pt>
                <c:pt idx="4">
                  <c:v>Hexham General Hospital (-)</c:v>
                </c:pt>
                <c:pt idx="5">
                  <c:v>Blyth Community Hospital (-)</c:v>
                </c:pt>
                <c:pt idx="6">
                  <c:v>Wansbeck Hospital (56)</c:v>
                </c:pt>
                <c:pt idx="7">
                  <c:v>North Tyneside General Hospital (71)</c:v>
                </c:pt>
              </c:strCache>
            </c:strRef>
          </c:cat>
          <c:val>
            <c:numRef>
              <c:f>Sheet1!$I$2:$I$9</c:f>
              <c:numCache>
                <c:formatCode>0.0;;</c:formatCode>
                <c:ptCount val="8"/>
                <c:pt idx="0">
                  <c:v>6.4026766144395886</c:v>
                </c:pt>
                <c:pt idx="1">
                  <c:v>0</c:v>
                </c:pt>
                <c:pt idx="2">
                  <c:v>0</c:v>
                </c:pt>
                <c:pt idx="3">
                  <c:v>0</c:v>
                </c:pt>
                <c:pt idx="4">
                  <c:v>0</c:v>
                </c:pt>
                <c:pt idx="5">
                  <c:v>0</c:v>
                </c:pt>
                <c:pt idx="6">
                  <c:v>7.280829994083672</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(349)</c:v>
                </c:pt>
                <c:pt idx="1">
                  <c:v>Northumbria Specialist Emergency Care Hospital (209)</c:v>
                </c:pt>
                <c:pt idx="2">
                  <c:v>Berwick Infirmary (-)</c:v>
                </c:pt>
                <c:pt idx="3">
                  <c:v>Alnwick Infirmary (-)</c:v>
                </c:pt>
                <c:pt idx="4">
                  <c:v>Hexham General Hospital (-)</c:v>
                </c:pt>
                <c:pt idx="5">
                  <c:v>Blyth Community Hospital (-)</c:v>
                </c:pt>
                <c:pt idx="6">
                  <c:v>Wansbeck Hospital (56)</c:v>
                </c:pt>
                <c:pt idx="7">
                  <c:v>North Tyneside General Hospital (71)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3.5973233855604114</c:v>
                </c:pt>
                <c:pt idx="1">
                  <c:v>4.180270527938819</c:v>
                </c:pt>
                <c:pt idx="2">
                  <c:v>0</c:v>
                </c:pt>
                <c:pt idx="3">
                  <c:v>0</c:v>
                </c:pt>
                <c:pt idx="4">
                  <c:v>0</c:v>
                </c:pt>
                <c:pt idx="5">
                  <c:v>0</c:v>
                </c:pt>
                <c:pt idx="6">
                  <c:v>2.719170005916328</c:v>
                </c:pt>
                <c:pt idx="7">
                  <c:v>3.7967496518359187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(206)</c:v>
                </c:pt>
                <c:pt idx="1">
                  <c:v>Northumbria Specialist Emergency Care Hospital (93)</c:v>
                </c:pt>
                <c:pt idx="2">
                  <c:v>Berwick Infirmary (-)</c:v>
                </c:pt>
                <c:pt idx="3">
                  <c:v>Alnwick Infirmary (-)</c:v>
                </c:pt>
                <c:pt idx="4">
                  <c:v>Hexham General Hospital (-)</c:v>
                </c:pt>
                <c:pt idx="5">
                  <c:v>Blyth Community Hospital (-)</c:v>
                </c:pt>
                <c:pt idx="6">
                  <c:v>Wansbeck Hospital (54)</c:v>
                </c:pt>
                <c:pt idx="7">
                  <c:v>North Tyneside General Hospital (52)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(206)</c:v>
                </c:pt>
                <c:pt idx="1">
                  <c:v>Northumbria Specialist Emergency Care Hospital (93)</c:v>
                </c:pt>
                <c:pt idx="2">
                  <c:v>Berwick Infirmary (-)</c:v>
                </c:pt>
                <c:pt idx="3">
                  <c:v>Alnwick Infirmary (-)</c:v>
                </c:pt>
                <c:pt idx="4">
                  <c:v>Hexham General Hospital (-)</c:v>
                </c:pt>
                <c:pt idx="5">
                  <c:v>Blyth Community Hospital (-)</c:v>
                </c:pt>
                <c:pt idx="6">
                  <c:v>Wansbeck Hospital (54)</c:v>
                </c:pt>
                <c:pt idx="7">
                  <c:v>North Tyneside General Hospital (52)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(206)</c:v>
                </c:pt>
                <c:pt idx="1">
                  <c:v>Northumbria Specialist Emergency Care Hospital (93)</c:v>
                </c:pt>
                <c:pt idx="2">
                  <c:v>Berwick Infirmary (-)</c:v>
                </c:pt>
                <c:pt idx="3">
                  <c:v>Alnwick Infirmary (-)</c:v>
                </c:pt>
                <c:pt idx="4">
                  <c:v>Hexham General Hospital (-)</c:v>
                </c:pt>
                <c:pt idx="5">
                  <c:v>Blyth Community Hospital (-)</c:v>
                </c:pt>
                <c:pt idx="6">
                  <c:v>Wansbeck Hospital (54)</c:v>
                </c:pt>
                <c:pt idx="7">
                  <c:v>North Tyneside General Hospital (52)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(206)</c:v>
                </c:pt>
                <c:pt idx="1">
                  <c:v>Northumbria Specialist Emergency Care Hospital (93)</c:v>
                </c:pt>
                <c:pt idx="2">
                  <c:v>Berwick Infirmary (-)</c:v>
                </c:pt>
                <c:pt idx="3">
                  <c:v>Alnwick Infirmary (-)</c:v>
                </c:pt>
                <c:pt idx="4">
                  <c:v>Hexham General Hospital (-)</c:v>
                </c:pt>
                <c:pt idx="5">
                  <c:v>Blyth Community Hospital (-)</c:v>
                </c:pt>
                <c:pt idx="6">
                  <c:v>Wansbeck Hospital (54)</c:v>
                </c:pt>
                <c:pt idx="7">
                  <c:v>North Tyneside General Hospital (52)</c:v>
                </c:pt>
              </c:strCache>
            </c:strRef>
          </c:cat>
          <c:val>
            <c:numRef>
              <c:f>Sheet1!$G$2:$G$9</c:f>
              <c:numCache>
                <c:formatCode>0.0;;</c:formatCode>
                <c:ptCount val="8"/>
                <c:pt idx="0">
                  <c:v>8.3346389043084592</c:v>
                </c:pt>
                <c:pt idx="1">
                  <c:v>8.0937003121834419</c:v>
                </c:pt>
                <c:pt idx="2">
                  <c:v>0</c:v>
                </c:pt>
                <c:pt idx="3">
                  <c:v>0</c:v>
                </c:pt>
                <c:pt idx="4">
                  <c:v>0</c:v>
                </c:pt>
                <c:pt idx="5">
                  <c:v>0</c:v>
                </c:pt>
                <c:pt idx="6">
                  <c:v>8.3803704849197498</c:v>
                </c:pt>
                <c:pt idx="7">
                  <c:v>7.8418503887645477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(206)</c:v>
                </c:pt>
                <c:pt idx="1">
                  <c:v>Northumbria Specialist Emergency Care Hospital (93)</c:v>
                </c:pt>
                <c:pt idx="2">
                  <c:v>Berwick Infirmary (-)</c:v>
                </c:pt>
                <c:pt idx="3">
                  <c:v>Alnwick Infirmary (-)</c:v>
                </c:pt>
                <c:pt idx="4">
                  <c:v>Hexham General Hospital (-)</c:v>
                </c:pt>
                <c:pt idx="5">
                  <c:v>Blyth Community Hospital (-)</c:v>
                </c:pt>
                <c:pt idx="6">
                  <c:v>Wansbeck Hospital (54)</c:v>
                </c:pt>
                <c:pt idx="7">
                  <c:v>North Tyneside General Hospital (52)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(206)</c:v>
                </c:pt>
                <c:pt idx="1">
                  <c:v>Northumbria Specialist Emergency Care Hospital (93)</c:v>
                </c:pt>
                <c:pt idx="2">
                  <c:v>Berwick Infirmary (-)</c:v>
                </c:pt>
                <c:pt idx="3">
                  <c:v>Alnwick Infirmary (-)</c:v>
                </c:pt>
                <c:pt idx="4">
                  <c:v>Hexham General Hospital (-)</c:v>
                </c:pt>
                <c:pt idx="5">
                  <c:v>Blyth Community Hospital (-)</c:v>
                </c:pt>
                <c:pt idx="6">
                  <c:v>Wansbeck Hospital (54)</c:v>
                </c:pt>
                <c:pt idx="7">
                  <c:v>North Tyneside General Hospital (52)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(206)</c:v>
                </c:pt>
                <c:pt idx="1">
                  <c:v>Northumbria Specialist Emergency Care Hospital (93)</c:v>
                </c:pt>
                <c:pt idx="2">
                  <c:v>Berwick Infirmary (-)</c:v>
                </c:pt>
                <c:pt idx="3">
                  <c:v>Alnwick Infirmary (-)</c:v>
                </c:pt>
                <c:pt idx="4">
                  <c:v>Hexham General Hospital (-)</c:v>
                </c:pt>
                <c:pt idx="5">
                  <c:v>Blyth Community Hospital (-)</c:v>
                </c:pt>
                <c:pt idx="6">
                  <c:v>Wansbeck Hospital (54)</c:v>
                </c:pt>
                <c:pt idx="7">
                  <c:v>North Tyneside General Hospital (52)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1.6653610956915408</c:v>
                </c:pt>
                <c:pt idx="1">
                  <c:v>1.9062996878165581</c:v>
                </c:pt>
                <c:pt idx="2">
                  <c:v>0</c:v>
                </c:pt>
                <c:pt idx="3">
                  <c:v>0</c:v>
                </c:pt>
                <c:pt idx="4">
                  <c:v>0</c:v>
                </c:pt>
                <c:pt idx="5">
                  <c:v>0</c:v>
                </c:pt>
                <c:pt idx="6">
                  <c:v>1.6196295150802502</c:v>
                </c:pt>
                <c:pt idx="7">
                  <c:v>2.1581496112354523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(294)</c:v>
                </c:pt>
                <c:pt idx="2">
                  <c:v>Berwick Infirmary (-)</c:v>
                </c:pt>
                <c:pt idx="3">
                  <c:v>Alnwick Infirmary (-)</c:v>
                </c:pt>
                <c:pt idx="4">
                  <c:v>Hexham General Hospital (-)</c:v>
                </c:pt>
                <c:pt idx="5">
                  <c:v>Blyth Community Hospital (-)</c:v>
                </c:pt>
                <c:pt idx="6">
                  <c:v>Wansbeck Hospital (76)</c:v>
                </c:pt>
                <c:pt idx="7">
                  <c:v>North Tyneside General Hospital (103)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(294)</c:v>
                </c:pt>
                <c:pt idx="2">
                  <c:v>Berwick Infirmary (-)</c:v>
                </c:pt>
                <c:pt idx="3">
                  <c:v>Alnwick Infirmary (-)</c:v>
                </c:pt>
                <c:pt idx="4">
                  <c:v>Hexham General Hospital (-)</c:v>
                </c:pt>
                <c:pt idx="5">
                  <c:v>Blyth Community Hospital (-)</c:v>
                </c:pt>
                <c:pt idx="6">
                  <c:v>Wansbeck Hospital (76)</c:v>
                </c:pt>
                <c:pt idx="7">
                  <c:v>North Tyneside General Hospital (103)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(294)</c:v>
                </c:pt>
                <c:pt idx="2">
                  <c:v>Berwick Infirmary (-)</c:v>
                </c:pt>
                <c:pt idx="3">
                  <c:v>Alnwick Infirmary (-)</c:v>
                </c:pt>
                <c:pt idx="4">
                  <c:v>Hexham General Hospital (-)</c:v>
                </c:pt>
                <c:pt idx="5">
                  <c:v>Blyth Community Hospital (-)</c:v>
                </c:pt>
                <c:pt idx="6">
                  <c:v>Wansbeck Hospital (76)</c:v>
                </c:pt>
                <c:pt idx="7">
                  <c:v>North Tyneside General Hospital (103)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(294)</c:v>
                </c:pt>
                <c:pt idx="2">
                  <c:v>Berwick Infirmary (-)</c:v>
                </c:pt>
                <c:pt idx="3">
                  <c:v>Alnwick Infirmary (-)</c:v>
                </c:pt>
                <c:pt idx="4">
                  <c:v>Hexham General Hospital (-)</c:v>
                </c:pt>
                <c:pt idx="5">
                  <c:v>Blyth Community Hospital (-)</c:v>
                </c:pt>
                <c:pt idx="6">
                  <c:v>Wansbeck Hospital (76)</c:v>
                </c:pt>
                <c:pt idx="7">
                  <c:v>North Tyneside General Hospital (103)</c:v>
                </c:pt>
              </c:strCache>
            </c:strRef>
          </c:cat>
          <c:val>
            <c:numRef>
              <c:f>Sheet1!$G$2:$G$9</c:f>
              <c:numCache>
                <c:formatCode>0.0;;</c:formatCode>
                <c:ptCount val="8"/>
                <c:pt idx="0">
                  <c:v>7.2939604974878218</c:v>
                </c:pt>
                <c:pt idx="1">
                  <c:v>7.0141788589171563</c:v>
                </c:pt>
                <c:pt idx="2">
                  <c:v>0</c:v>
                </c:pt>
                <c:pt idx="3">
                  <c:v>0</c:v>
                </c:pt>
                <c:pt idx="4">
                  <c:v>0</c:v>
                </c:pt>
                <c:pt idx="5">
                  <c:v>0</c:v>
                </c:pt>
                <c:pt idx="6">
                  <c:v>7.7443513742864791</c:v>
                </c:pt>
                <c:pt idx="7">
                  <c:v>7.124223379181629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(294)</c:v>
                </c:pt>
                <c:pt idx="2">
                  <c:v>Berwick Infirmary (-)</c:v>
                </c:pt>
                <c:pt idx="3">
                  <c:v>Alnwick Infirmary (-)</c:v>
                </c:pt>
                <c:pt idx="4">
                  <c:v>Hexham General Hospital (-)</c:v>
                </c:pt>
                <c:pt idx="5">
                  <c:v>Blyth Community Hospital (-)</c:v>
                </c:pt>
                <c:pt idx="6">
                  <c:v>Wansbeck Hospital (76)</c:v>
                </c:pt>
                <c:pt idx="7">
                  <c:v>North Tyneside General Hospital (103)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(294)</c:v>
                </c:pt>
                <c:pt idx="2">
                  <c:v>Berwick Infirmary (-)</c:v>
                </c:pt>
                <c:pt idx="3">
                  <c:v>Alnwick Infirmary (-)</c:v>
                </c:pt>
                <c:pt idx="4">
                  <c:v>Hexham General Hospital (-)</c:v>
                </c:pt>
                <c:pt idx="5">
                  <c:v>Blyth Community Hospital (-)</c:v>
                </c:pt>
                <c:pt idx="6">
                  <c:v>Wansbeck Hospital (76)</c:v>
                </c:pt>
                <c:pt idx="7">
                  <c:v>North Tyneside General Hospital (103)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(294)</c:v>
                </c:pt>
                <c:pt idx="2">
                  <c:v>Berwick Infirmary (-)</c:v>
                </c:pt>
                <c:pt idx="3">
                  <c:v>Alnwick Infirmary (-)</c:v>
                </c:pt>
                <c:pt idx="4">
                  <c:v>Hexham General Hospital (-)</c:v>
                </c:pt>
                <c:pt idx="5">
                  <c:v>Blyth Community Hospital (-)</c:v>
                </c:pt>
                <c:pt idx="6">
                  <c:v>Wansbeck Hospital (76)</c:v>
                </c:pt>
                <c:pt idx="7">
                  <c:v>North Tyneside General Hospital (103)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2.7060395025121782</c:v>
                </c:pt>
                <c:pt idx="1">
                  <c:v>2.9858211410828437</c:v>
                </c:pt>
                <c:pt idx="2">
                  <c:v>0</c:v>
                </c:pt>
                <c:pt idx="3">
                  <c:v>0</c:v>
                </c:pt>
                <c:pt idx="4">
                  <c:v>0</c:v>
                </c:pt>
                <c:pt idx="5">
                  <c:v>0</c:v>
                </c:pt>
                <c:pt idx="6">
                  <c:v>2.2556486257135209</c:v>
                </c:pt>
                <c:pt idx="7">
                  <c:v>2.875776620818371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Northumbria Specialist Emergency Care Hospital (272)</c:v>
                </c:pt>
                <c:pt idx="2">
                  <c:v>Berwick Infirmary (-)</c:v>
                </c:pt>
                <c:pt idx="3">
                  <c:v>Alnwick Infirmary (-)</c:v>
                </c:pt>
                <c:pt idx="4">
                  <c:v>Hexham General Hospital (-)</c:v>
                </c:pt>
                <c:pt idx="5">
                  <c:v>Blyth Community Hospital (-)</c:v>
                </c:pt>
                <c:pt idx="6">
                  <c:v>Wansbeck Hospital (73)</c:v>
                </c:pt>
                <c:pt idx="7">
                  <c:v>North Tyneside General Hospital (97)</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Northumbria Specialist Emergency Care Hospital (272)</c:v>
                </c:pt>
                <c:pt idx="2">
                  <c:v>Berwick Infirmary (-)</c:v>
                </c:pt>
                <c:pt idx="3">
                  <c:v>Alnwick Infirmary (-)</c:v>
                </c:pt>
                <c:pt idx="4">
                  <c:v>Hexham General Hospital (-)</c:v>
                </c:pt>
                <c:pt idx="5">
                  <c:v>Blyth Community Hospital (-)</c:v>
                </c:pt>
                <c:pt idx="6">
                  <c:v>Wansbeck Hospital (73)</c:v>
                </c:pt>
                <c:pt idx="7">
                  <c:v>North Tyneside General Hospital (97)</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Northumbria Specialist Emergency Care Hospital (272)</c:v>
                </c:pt>
                <c:pt idx="2">
                  <c:v>Berwick Infirmary (-)</c:v>
                </c:pt>
                <c:pt idx="3">
                  <c:v>Alnwick Infirmary (-)</c:v>
                </c:pt>
                <c:pt idx="4">
                  <c:v>Hexham General Hospital (-)</c:v>
                </c:pt>
                <c:pt idx="5">
                  <c:v>Blyth Community Hospital (-)</c:v>
                </c:pt>
                <c:pt idx="6">
                  <c:v>Wansbeck Hospital (73)</c:v>
                </c:pt>
                <c:pt idx="7">
                  <c:v>North Tyneside General Hospital (97)</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Northumbria Specialist Emergency Care Hospital (272)</c:v>
                </c:pt>
                <c:pt idx="2">
                  <c:v>Berwick Infirmary (-)</c:v>
                </c:pt>
                <c:pt idx="3">
                  <c:v>Alnwick Infirmary (-)</c:v>
                </c:pt>
                <c:pt idx="4">
                  <c:v>Hexham General Hospital (-)</c:v>
                </c:pt>
                <c:pt idx="5">
                  <c:v>Blyth Community Hospital (-)</c:v>
                </c:pt>
                <c:pt idx="6">
                  <c:v>Wansbeck Hospital (73)</c:v>
                </c:pt>
                <c:pt idx="7">
                  <c:v>North Tyneside General Hospital (97)</c:v>
                </c:pt>
              </c:strCache>
            </c:strRef>
          </c:cat>
          <c:val>
            <c:numRef>
              <c:f>Sheet1!$G$2:$G$9</c:f>
              <c:numCache>
                <c:formatCode>0.0;;</c:formatCode>
                <c:ptCount val="8"/>
                <c:pt idx="0">
                  <c:v>8.243093155440798</c:v>
                </c:pt>
                <c:pt idx="1">
                  <c:v>8.2697632218369606</c:v>
                </c:pt>
                <c:pt idx="2">
                  <c:v>0</c:v>
                </c:pt>
                <c:pt idx="3">
                  <c:v>0</c:v>
                </c:pt>
                <c:pt idx="4">
                  <c:v>0</c:v>
                </c:pt>
                <c:pt idx="5">
                  <c:v>0</c:v>
                </c:pt>
                <c:pt idx="6">
                  <c:v>8.600572830239182</c:v>
                </c:pt>
                <c:pt idx="7">
                  <c:v>7.7338188345673471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Northumbria Specialist Emergency Care Hospital (272)</c:v>
                </c:pt>
                <c:pt idx="2">
                  <c:v>Berwick Infirmary (-)</c:v>
                </c:pt>
                <c:pt idx="3">
                  <c:v>Alnwick Infirmary (-)</c:v>
                </c:pt>
                <c:pt idx="4">
                  <c:v>Hexham General Hospital (-)</c:v>
                </c:pt>
                <c:pt idx="5">
                  <c:v>Blyth Community Hospital (-)</c:v>
                </c:pt>
                <c:pt idx="6">
                  <c:v>Wansbeck Hospital (73)</c:v>
                </c:pt>
                <c:pt idx="7">
                  <c:v>North Tyneside General Hospital (97)</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Northumbria Specialist Emergency Care Hospital (272)</c:v>
                </c:pt>
                <c:pt idx="2">
                  <c:v>Berwick Infirmary (-)</c:v>
                </c:pt>
                <c:pt idx="3">
                  <c:v>Alnwick Infirmary (-)</c:v>
                </c:pt>
                <c:pt idx="4">
                  <c:v>Hexham General Hospital (-)</c:v>
                </c:pt>
                <c:pt idx="5">
                  <c:v>Blyth Community Hospital (-)</c:v>
                </c:pt>
                <c:pt idx="6">
                  <c:v>Wansbeck Hospital (73)</c:v>
                </c:pt>
                <c:pt idx="7">
                  <c:v>North Tyneside General Hospital (97)</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(456)</c:v>
                </c:pt>
                <c:pt idx="1">
                  <c:v>Northumbria Specialist Emergency Care Hospital (272)</c:v>
                </c:pt>
                <c:pt idx="2">
                  <c:v>Berwick Infirmary (-)</c:v>
                </c:pt>
                <c:pt idx="3">
                  <c:v>Alnwick Infirmary (-)</c:v>
                </c:pt>
                <c:pt idx="4">
                  <c:v>Hexham General Hospital (-)</c:v>
                </c:pt>
                <c:pt idx="5">
                  <c:v>Blyth Community Hospital (-)</c:v>
                </c:pt>
                <c:pt idx="6">
                  <c:v>Wansbeck Hospital (73)</c:v>
                </c:pt>
                <c:pt idx="7">
                  <c:v>North Tyneside General Hospital (97)</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1.756906844559202</c:v>
                </c:pt>
                <c:pt idx="1">
                  <c:v>1.7302367781630394</c:v>
                </c:pt>
                <c:pt idx="2">
                  <c:v>0</c:v>
                </c:pt>
                <c:pt idx="3">
                  <c:v>0</c:v>
                </c:pt>
                <c:pt idx="4">
                  <c:v>0</c:v>
                </c:pt>
                <c:pt idx="5">
                  <c:v>0</c:v>
                </c:pt>
                <c:pt idx="6">
                  <c:v>1.399427169760818</c:v>
                </c:pt>
                <c:pt idx="7">
                  <c:v>2.2661811654326529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(374)</c:v>
                </c:pt>
                <c:pt idx="1">
                  <c:v>Northumbria Specialist Emergency Care Hospital (214)</c:v>
                </c:pt>
                <c:pt idx="2">
                  <c:v>Berwick Infirmary (-)</c:v>
                </c:pt>
                <c:pt idx="3">
                  <c:v>Alnwick Infirmary (-)</c:v>
                </c:pt>
                <c:pt idx="4">
                  <c:v>Hexham General Hospital (-)</c:v>
                </c:pt>
                <c:pt idx="5">
                  <c:v>Blyth Community Hospital (-)</c:v>
                </c:pt>
                <c:pt idx="6">
                  <c:v>Wansbeck Hospital (65)</c:v>
                </c:pt>
                <c:pt idx="7">
                  <c:v>North Tyneside General Hospital (83)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(374)</c:v>
                </c:pt>
                <c:pt idx="1">
                  <c:v>Northumbria Specialist Emergency Care Hospital (214)</c:v>
                </c:pt>
                <c:pt idx="2">
                  <c:v>Berwick Infirmary (-)</c:v>
                </c:pt>
                <c:pt idx="3">
                  <c:v>Alnwick Infirmary (-)</c:v>
                </c:pt>
                <c:pt idx="4">
                  <c:v>Hexham General Hospital (-)</c:v>
                </c:pt>
                <c:pt idx="5">
                  <c:v>Blyth Community Hospital (-)</c:v>
                </c:pt>
                <c:pt idx="6">
                  <c:v>Wansbeck Hospital (65)</c:v>
                </c:pt>
                <c:pt idx="7">
                  <c:v>North Tyneside General Hospital (83)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(374)</c:v>
                </c:pt>
                <c:pt idx="1">
                  <c:v>Northumbria Specialist Emergency Care Hospital (214)</c:v>
                </c:pt>
                <c:pt idx="2">
                  <c:v>Berwick Infirmary (-)</c:v>
                </c:pt>
                <c:pt idx="3">
                  <c:v>Alnwick Infirmary (-)</c:v>
                </c:pt>
                <c:pt idx="4">
                  <c:v>Hexham General Hospital (-)</c:v>
                </c:pt>
                <c:pt idx="5">
                  <c:v>Blyth Community Hospital (-)</c:v>
                </c:pt>
                <c:pt idx="6">
                  <c:v>Wansbeck Hospital (65)</c:v>
                </c:pt>
                <c:pt idx="7">
                  <c:v>North Tyneside General Hospital (83)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(374)</c:v>
                </c:pt>
                <c:pt idx="1">
                  <c:v>Northumbria Specialist Emergency Care Hospital (214)</c:v>
                </c:pt>
                <c:pt idx="2">
                  <c:v>Berwick Infirmary (-)</c:v>
                </c:pt>
                <c:pt idx="3">
                  <c:v>Alnwick Infirmary (-)</c:v>
                </c:pt>
                <c:pt idx="4">
                  <c:v>Hexham General Hospital (-)</c:v>
                </c:pt>
                <c:pt idx="5">
                  <c:v>Blyth Community Hospital (-)</c:v>
                </c:pt>
                <c:pt idx="6">
                  <c:v>Wansbeck Hospital (65)</c:v>
                </c:pt>
                <c:pt idx="7">
                  <c:v>North Tyneside General Hospital (83)</c:v>
                </c:pt>
              </c:strCache>
            </c:strRef>
          </c:cat>
          <c:val>
            <c:numRef>
              <c:f>Sheet1!$G$2:$G$9</c:f>
              <c:numCache>
                <c:formatCode>0.0;;</c:formatCode>
                <c:ptCount val="8"/>
                <c:pt idx="0">
                  <c:v>0</c:v>
                </c:pt>
                <c:pt idx="1">
                  <c:v>9.0565861429591052</c:v>
                </c:pt>
                <c:pt idx="2">
                  <c:v>0</c:v>
                </c:pt>
                <c:pt idx="3">
                  <c:v>0</c:v>
                </c:pt>
                <c:pt idx="4">
                  <c:v>0</c:v>
                </c:pt>
                <c:pt idx="5">
                  <c:v>0</c:v>
                </c:pt>
                <c:pt idx="6">
                  <c:v>8.8543491006068358</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(374)</c:v>
                </c:pt>
                <c:pt idx="1">
                  <c:v>Northumbria Specialist Emergency Care Hospital (214)</c:v>
                </c:pt>
                <c:pt idx="2">
                  <c:v>Berwick Infirmary (-)</c:v>
                </c:pt>
                <c:pt idx="3">
                  <c:v>Alnwick Infirmary (-)</c:v>
                </c:pt>
                <c:pt idx="4">
                  <c:v>Hexham General Hospital (-)</c:v>
                </c:pt>
                <c:pt idx="5">
                  <c:v>Blyth Community Hospital (-)</c:v>
                </c:pt>
                <c:pt idx="6">
                  <c:v>Wansbeck Hospital (65)</c:v>
                </c:pt>
                <c:pt idx="7">
                  <c:v>North Tyneside General Hospital (83)</c:v>
                </c:pt>
              </c:strCache>
            </c:strRef>
          </c:cat>
          <c:val>
            <c:numRef>
              <c:f>Sheet1!$H$2:$H$9</c:f>
              <c:numCache>
                <c:formatCode>0.0;;</c:formatCode>
                <c:ptCount val="8"/>
                <c:pt idx="0">
                  <c:v>0</c:v>
                </c:pt>
                <c:pt idx="1">
                  <c:v>0</c:v>
                </c:pt>
                <c:pt idx="2">
                  <c:v>0</c:v>
                </c:pt>
                <c:pt idx="3">
                  <c:v>0</c:v>
                </c:pt>
                <c:pt idx="4">
                  <c:v>0</c:v>
                </c:pt>
                <c:pt idx="5">
                  <c:v>0</c:v>
                </c:pt>
                <c:pt idx="6">
                  <c:v>0</c:v>
                </c:pt>
                <c:pt idx="7">
                  <c:v>9.3280846185601565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(374)</c:v>
                </c:pt>
                <c:pt idx="1">
                  <c:v>Northumbria Specialist Emergency Care Hospital (214)</c:v>
                </c:pt>
                <c:pt idx="2">
                  <c:v>Berwick Infirmary (-)</c:v>
                </c:pt>
                <c:pt idx="3">
                  <c:v>Alnwick Infirmary (-)</c:v>
                </c:pt>
                <c:pt idx="4">
                  <c:v>Hexham General Hospital (-)</c:v>
                </c:pt>
                <c:pt idx="5">
                  <c:v>Blyth Community Hospital (-)</c:v>
                </c:pt>
                <c:pt idx="6">
                  <c:v>Wansbeck Hospital (65)</c:v>
                </c:pt>
                <c:pt idx="7">
                  <c:v>North Tyneside General Hospital (83)</c:v>
                </c:pt>
              </c:strCache>
            </c:strRef>
          </c:cat>
          <c:val>
            <c:numRef>
              <c:f>Sheet1!$I$2:$I$9</c:f>
              <c:numCache>
                <c:formatCode>0.0;;</c:formatCode>
                <c:ptCount val="8"/>
                <c:pt idx="0">
                  <c:v>9.2212260808467299</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(374)</c:v>
                </c:pt>
                <c:pt idx="1">
                  <c:v>Northumbria Specialist Emergency Care Hospital (214)</c:v>
                </c:pt>
                <c:pt idx="2">
                  <c:v>Berwick Infirmary (-)</c:v>
                </c:pt>
                <c:pt idx="3">
                  <c:v>Alnwick Infirmary (-)</c:v>
                </c:pt>
                <c:pt idx="4">
                  <c:v>Hexham General Hospital (-)</c:v>
                </c:pt>
                <c:pt idx="5">
                  <c:v>Blyth Community Hospital (-)</c:v>
                </c:pt>
                <c:pt idx="6">
                  <c:v>Wansbeck Hospital (65)</c:v>
                </c:pt>
                <c:pt idx="7">
                  <c:v>North Tyneside General Hospital (83)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0.7787739191532701</c:v>
                </c:pt>
                <c:pt idx="1">
                  <c:v>0.94341385704089475</c:v>
                </c:pt>
                <c:pt idx="2">
                  <c:v>0</c:v>
                </c:pt>
                <c:pt idx="3">
                  <c:v>0</c:v>
                </c:pt>
                <c:pt idx="4">
                  <c:v>0</c:v>
                </c:pt>
                <c:pt idx="5">
                  <c:v>0</c:v>
                </c:pt>
                <c:pt idx="6">
                  <c:v>1.1456508993931642</c:v>
                </c:pt>
                <c:pt idx="7">
                  <c:v>0.67191538143984353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Northumbria Specialist Emergency Care Hospital (196)</c:v>
                </c:pt>
                <c:pt idx="2">
                  <c:v>Berwick Infirmary (-)</c:v>
                </c:pt>
                <c:pt idx="3">
                  <c:v>Alnwick Infirmary (-)</c:v>
                </c:pt>
                <c:pt idx="4">
                  <c:v>Hexham General Hospital (-)</c:v>
                </c:pt>
                <c:pt idx="5">
                  <c:v>Blyth Community Hospital (-)</c:v>
                </c:pt>
                <c:pt idx="6">
                  <c:v>Wansbeck Hospital (66)</c:v>
                </c:pt>
                <c:pt idx="7">
                  <c:v>North Tyneside General Hospital (87)</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Northumbria Specialist Emergency Care Hospital (196)</c:v>
                </c:pt>
                <c:pt idx="2">
                  <c:v>Berwick Infirmary (-)</c:v>
                </c:pt>
                <c:pt idx="3">
                  <c:v>Alnwick Infirmary (-)</c:v>
                </c:pt>
                <c:pt idx="4">
                  <c:v>Hexham General Hospital (-)</c:v>
                </c:pt>
                <c:pt idx="5">
                  <c:v>Blyth Community Hospital (-)</c:v>
                </c:pt>
                <c:pt idx="6">
                  <c:v>Wansbeck Hospital (66)</c:v>
                </c:pt>
                <c:pt idx="7">
                  <c:v>North Tyneside General Hospital (87)</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Northumbria Specialist Emergency Care Hospital (196)</c:v>
                </c:pt>
                <c:pt idx="2">
                  <c:v>Berwick Infirmary (-)</c:v>
                </c:pt>
                <c:pt idx="3">
                  <c:v>Alnwick Infirmary (-)</c:v>
                </c:pt>
                <c:pt idx="4">
                  <c:v>Hexham General Hospital (-)</c:v>
                </c:pt>
                <c:pt idx="5">
                  <c:v>Blyth Community Hospital (-)</c:v>
                </c:pt>
                <c:pt idx="6">
                  <c:v>Wansbeck Hospital (66)</c:v>
                </c:pt>
                <c:pt idx="7">
                  <c:v>North Tyneside General Hospital (87)</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Northumbria Specialist Emergency Care Hospital (196)</c:v>
                </c:pt>
                <c:pt idx="2">
                  <c:v>Berwick Infirmary (-)</c:v>
                </c:pt>
                <c:pt idx="3">
                  <c:v>Alnwick Infirmary (-)</c:v>
                </c:pt>
                <c:pt idx="4">
                  <c:v>Hexham General Hospital (-)</c:v>
                </c:pt>
                <c:pt idx="5">
                  <c:v>Blyth Community Hospital (-)</c:v>
                </c:pt>
                <c:pt idx="6">
                  <c:v>Wansbeck Hospital (66)</c:v>
                </c:pt>
                <c:pt idx="7">
                  <c:v>North Tyneside General Hospital (87)</c:v>
                </c:pt>
              </c:strCache>
            </c:strRef>
          </c:cat>
          <c:val>
            <c:numRef>
              <c:f>Sheet1!$G$2:$G$9</c:f>
              <c:numCache>
                <c:formatCode>0.0;;</c:formatCode>
                <c:ptCount val="8"/>
                <c:pt idx="0">
                  <c:v>4.8601386884343887</c:v>
                </c:pt>
                <c:pt idx="1">
                  <c:v>4.4511921354169726</c:v>
                </c:pt>
                <c:pt idx="2">
                  <c:v>0</c:v>
                </c:pt>
                <c:pt idx="3">
                  <c:v>0</c:v>
                </c:pt>
                <c:pt idx="4">
                  <c:v>0</c:v>
                </c:pt>
                <c:pt idx="5">
                  <c:v>0</c:v>
                </c:pt>
                <c:pt idx="6">
                  <c:v>4.6141964742789012</c:v>
                </c:pt>
                <c:pt idx="7">
                  <c:v>5.0062368181488441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Northumbria Specialist Emergency Care Hospital (196)</c:v>
                </c:pt>
                <c:pt idx="2">
                  <c:v>Berwick Infirmary (-)</c:v>
                </c:pt>
                <c:pt idx="3">
                  <c:v>Alnwick Infirmary (-)</c:v>
                </c:pt>
                <c:pt idx="4">
                  <c:v>Hexham General Hospital (-)</c:v>
                </c:pt>
                <c:pt idx="5">
                  <c:v>Blyth Community Hospital (-)</c:v>
                </c:pt>
                <c:pt idx="6">
                  <c:v>Wansbeck Hospital (66)</c:v>
                </c:pt>
                <c:pt idx="7">
                  <c:v>North Tyneside General Hospital (87)</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Northumbria Specialist Emergency Care Hospital (196)</c:v>
                </c:pt>
                <c:pt idx="2">
                  <c:v>Berwick Infirmary (-)</c:v>
                </c:pt>
                <c:pt idx="3">
                  <c:v>Alnwick Infirmary (-)</c:v>
                </c:pt>
                <c:pt idx="4">
                  <c:v>Hexham General Hospital (-)</c:v>
                </c:pt>
                <c:pt idx="5">
                  <c:v>Blyth Community Hospital (-)</c:v>
                </c:pt>
                <c:pt idx="6">
                  <c:v>Wansbeck Hospital (66)</c:v>
                </c:pt>
                <c:pt idx="7">
                  <c:v>North Tyneside General Hospital (87)</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Northumbria Specialist Emergency Care Hospital (196)</c:v>
                </c:pt>
                <c:pt idx="2">
                  <c:v>Berwick Infirmary (-)</c:v>
                </c:pt>
                <c:pt idx="3">
                  <c:v>Alnwick Infirmary (-)</c:v>
                </c:pt>
                <c:pt idx="4">
                  <c:v>Hexham General Hospital (-)</c:v>
                </c:pt>
                <c:pt idx="5">
                  <c:v>Blyth Community Hospital (-)</c:v>
                </c:pt>
                <c:pt idx="6">
                  <c:v>Wansbeck Hospital (66)</c:v>
                </c:pt>
                <c:pt idx="7">
                  <c:v>North Tyneside General Hospital (87)</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5.1398613115656113</c:v>
                </c:pt>
                <c:pt idx="1">
                  <c:v>5.5488078645830274</c:v>
                </c:pt>
                <c:pt idx="2">
                  <c:v>0</c:v>
                </c:pt>
                <c:pt idx="3">
                  <c:v>0</c:v>
                </c:pt>
                <c:pt idx="4">
                  <c:v>0</c:v>
                </c:pt>
                <c:pt idx="5">
                  <c:v>0</c:v>
                </c:pt>
                <c:pt idx="6">
                  <c:v>5.3858035257210988</c:v>
                </c:pt>
                <c:pt idx="7">
                  <c:v>4.9937631818511559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(428)</c:v>
                </c:pt>
                <c:pt idx="1">
                  <c:v>Northumbria Specialist Emergency Care Hospital (246)</c:v>
                </c:pt>
                <c:pt idx="2">
                  <c:v>Berwick Infirmary (-)</c:v>
                </c:pt>
                <c:pt idx="3">
                  <c:v>Alnwick Infirmary (-)</c:v>
                </c:pt>
                <c:pt idx="4">
                  <c:v>Hexham General Hospital (-)</c:v>
                </c:pt>
                <c:pt idx="5">
                  <c:v>Blyth Community Hospital (-)</c:v>
                </c:pt>
                <c:pt idx="6">
                  <c:v>Wansbeck Hospital (74)</c:v>
                </c:pt>
                <c:pt idx="7">
                  <c:v>North Tyneside General Hospital (96)</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(428)</c:v>
                </c:pt>
                <c:pt idx="1">
                  <c:v>Northumbria Specialist Emergency Care Hospital (246)</c:v>
                </c:pt>
                <c:pt idx="2">
                  <c:v>Berwick Infirmary (-)</c:v>
                </c:pt>
                <c:pt idx="3">
                  <c:v>Alnwick Infirmary (-)</c:v>
                </c:pt>
                <c:pt idx="4">
                  <c:v>Hexham General Hospital (-)</c:v>
                </c:pt>
                <c:pt idx="5">
                  <c:v>Blyth Community Hospital (-)</c:v>
                </c:pt>
                <c:pt idx="6">
                  <c:v>Wansbeck Hospital (74)</c:v>
                </c:pt>
                <c:pt idx="7">
                  <c:v>North Tyneside General Hospital (96)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(428)</c:v>
                </c:pt>
                <c:pt idx="1">
                  <c:v>Northumbria Specialist Emergency Care Hospital (246)</c:v>
                </c:pt>
                <c:pt idx="2">
                  <c:v>Berwick Infirmary (-)</c:v>
                </c:pt>
                <c:pt idx="3">
                  <c:v>Alnwick Infirmary (-)</c:v>
                </c:pt>
                <c:pt idx="4">
                  <c:v>Hexham General Hospital (-)</c:v>
                </c:pt>
                <c:pt idx="5">
                  <c:v>Blyth Community Hospital (-)</c:v>
                </c:pt>
                <c:pt idx="6">
                  <c:v>Wansbeck Hospital (74)</c:v>
                </c:pt>
                <c:pt idx="7">
                  <c:v>North Tyneside General Hospital (96)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(428)</c:v>
                </c:pt>
                <c:pt idx="1">
                  <c:v>Northumbria Specialist Emergency Care Hospital (246)</c:v>
                </c:pt>
                <c:pt idx="2">
                  <c:v>Berwick Infirmary (-)</c:v>
                </c:pt>
                <c:pt idx="3">
                  <c:v>Alnwick Infirmary (-)</c:v>
                </c:pt>
                <c:pt idx="4">
                  <c:v>Hexham General Hospital (-)</c:v>
                </c:pt>
                <c:pt idx="5">
                  <c:v>Blyth Community Hospital (-)</c:v>
                </c:pt>
                <c:pt idx="6">
                  <c:v>Wansbeck Hospital (74)</c:v>
                </c:pt>
                <c:pt idx="7">
                  <c:v>North Tyneside General Hospital (96)</c:v>
                </c:pt>
              </c:strCache>
            </c:strRef>
          </c:cat>
          <c:val>
            <c:numRef>
              <c:f>Sheet1!$G$2:$G$9</c:f>
              <c:numCache>
                <c:formatCode>0.0;;</c:formatCode>
                <c:ptCount val="8"/>
                <c:pt idx="0">
                  <c:v>7.1035105270142278</c:v>
                </c:pt>
                <c:pt idx="1">
                  <c:v>6.5663847490799521</c:v>
                </c:pt>
                <c:pt idx="2">
                  <c:v>0</c:v>
                </c:pt>
                <c:pt idx="3">
                  <c:v>0</c:v>
                </c:pt>
                <c:pt idx="4">
                  <c:v>0</c:v>
                </c:pt>
                <c:pt idx="5">
                  <c:v>0</c:v>
                </c:pt>
                <c:pt idx="6">
                  <c:v>0</c:v>
                </c:pt>
                <c:pt idx="7">
                  <c:v>6.5774718400066812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(428)</c:v>
                </c:pt>
                <c:pt idx="1">
                  <c:v>Northumbria Specialist Emergency Care Hospital (246)</c:v>
                </c:pt>
                <c:pt idx="2">
                  <c:v>Berwick Infirmary (-)</c:v>
                </c:pt>
                <c:pt idx="3">
                  <c:v>Alnwick Infirmary (-)</c:v>
                </c:pt>
                <c:pt idx="4">
                  <c:v>Hexham General Hospital (-)</c:v>
                </c:pt>
                <c:pt idx="5">
                  <c:v>Blyth Community Hospital (-)</c:v>
                </c:pt>
                <c:pt idx="6">
                  <c:v>Wansbeck Hospital (74)</c:v>
                </c:pt>
                <c:pt idx="7">
                  <c:v>North Tyneside General Hospital (96)</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(428)</c:v>
                </c:pt>
                <c:pt idx="1">
                  <c:v>Northumbria Specialist Emergency Care Hospital (246)</c:v>
                </c:pt>
                <c:pt idx="2">
                  <c:v>Berwick Infirmary (-)</c:v>
                </c:pt>
                <c:pt idx="3">
                  <c:v>Alnwick Infirmary (-)</c:v>
                </c:pt>
                <c:pt idx="4">
                  <c:v>Hexham General Hospital (-)</c:v>
                </c:pt>
                <c:pt idx="5">
                  <c:v>Blyth Community Hospital (-)</c:v>
                </c:pt>
                <c:pt idx="6">
                  <c:v>Wansbeck Hospital (74)</c:v>
                </c:pt>
                <c:pt idx="7">
                  <c:v>North Tyneside General Hospital (96)</c:v>
                </c:pt>
              </c:strCache>
            </c:strRef>
          </c:cat>
          <c:val>
            <c:numRef>
              <c:f>Sheet1!$I$2:$I$9</c:f>
              <c:numCache>
                <c:formatCode>0.0;;</c:formatCode>
                <c:ptCount val="8"/>
                <c:pt idx="0">
                  <c:v>0</c:v>
                </c:pt>
                <c:pt idx="1">
                  <c:v>0</c:v>
                </c:pt>
                <c:pt idx="2">
                  <c:v>0</c:v>
                </c:pt>
                <c:pt idx="3">
                  <c:v>0</c:v>
                </c:pt>
                <c:pt idx="4">
                  <c:v>0</c:v>
                </c:pt>
                <c:pt idx="5">
                  <c:v>0</c:v>
                </c:pt>
                <c:pt idx="6">
                  <c:v>7.8068967932365343</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(428)</c:v>
                </c:pt>
                <c:pt idx="1">
                  <c:v>Northumbria Specialist Emergency Care Hospital (246)</c:v>
                </c:pt>
                <c:pt idx="2">
                  <c:v>Berwick Infirmary (-)</c:v>
                </c:pt>
                <c:pt idx="3">
                  <c:v>Alnwick Infirmary (-)</c:v>
                </c:pt>
                <c:pt idx="4">
                  <c:v>Hexham General Hospital (-)</c:v>
                </c:pt>
                <c:pt idx="5">
                  <c:v>Blyth Community Hospital (-)</c:v>
                </c:pt>
                <c:pt idx="6">
                  <c:v>Wansbeck Hospital (74)</c:v>
                </c:pt>
                <c:pt idx="7">
                  <c:v>North Tyneside General Hospital (96)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2.8964894729857722</c:v>
                </c:pt>
                <c:pt idx="1">
                  <c:v>3.4336152509200479</c:v>
                </c:pt>
                <c:pt idx="2">
                  <c:v>0</c:v>
                </c:pt>
                <c:pt idx="3">
                  <c:v>0</c:v>
                </c:pt>
                <c:pt idx="4">
                  <c:v>0</c:v>
                </c:pt>
                <c:pt idx="5">
                  <c:v>0</c:v>
                </c:pt>
                <c:pt idx="6">
                  <c:v>2.1931032067634657</c:v>
                </c:pt>
                <c:pt idx="7">
                  <c:v>3.4225281599933188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Northumbria Specialist Emergency Care Hospital (263)</c:v>
                </c:pt>
                <c:pt idx="2">
                  <c:v>Berwick Infirmary (-)</c:v>
                </c:pt>
                <c:pt idx="3">
                  <c:v>Alnwick Infirmary (-)</c:v>
                </c:pt>
                <c:pt idx="4">
                  <c:v>Hexham General Hospital (-)</c:v>
                </c:pt>
                <c:pt idx="5">
                  <c:v>Blyth Community Hospital (-)</c:v>
                </c:pt>
                <c:pt idx="6">
                  <c:v>Wansbeck Hospital (74)</c:v>
                </c:pt>
                <c:pt idx="7">
                  <c:v>North Tyneside General Hospital (98)</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Northumbria Specialist Emergency Care Hospital (263)</c:v>
                </c:pt>
                <c:pt idx="2">
                  <c:v>Berwick Infirmary (-)</c:v>
                </c:pt>
                <c:pt idx="3">
                  <c:v>Alnwick Infirmary (-)</c:v>
                </c:pt>
                <c:pt idx="4">
                  <c:v>Hexham General Hospital (-)</c:v>
                </c:pt>
                <c:pt idx="5">
                  <c:v>Blyth Community Hospital (-)</c:v>
                </c:pt>
                <c:pt idx="6">
                  <c:v>Wansbeck Hospital (74)</c:v>
                </c:pt>
                <c:pt idx="7">
                  <c:v>North Tyneside General Hospital (98)</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Northumbria Specialist Emergency Care Hospital (263)</c:v>
                </c:pt>
                <c:pt idx="2">
                  <c:v>Berwick Infirmary (-)</c:v>
                </c:pt>
                <c:pt idx="3">
                  <c:v>Alnwick Infirmary (-)</c:v>
                </c:pt>
                <c:pt idx="4">
                  <c:v>Hexham General Hospital (-)</c:v>
                </c:pt>
                <c:pt idx="5">
                  <c:v>Blyth Community Hospital (-)</c:v>
                </c:pt>
                <c:pt idx="6">
                  <c:v>Wansbeck Hospital (74)</c:v>
                </c:pt>
                <c:pt idx="7">
                  <c:v>North Tyneside General Hospital (98)</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Northumbria Specialist Emergency Care Hospital (263)</c:v>
                </c:pt>
                <c:pt idx="2">
                  <c:v>Berwick Infirmary (-)</c:v>
                </c:pt>
                <c:pt idx="3">
                  <c:v>Alnwick Infirmary (-)</c:v>
                </c:pt>
                <c:pt idx="4">
                  <c:v>Hexham General Hospital (-)</c:v>
                </c:pt>
                <c:pt idx="5">
                  <c:v>Blyth Community Hospital (-)</c:v>
                </c:pt>
                <c:pt idx="6">
                  <c:v>Wansbeck Hospital (74)</c:v>
                </c:pt>
                <c:pt idx="7">
                  <c:v>North Tyneside General Hospital (98)</c:v>
                </c:pt>
              </c:strCache>
            </c:strRef>
          </c:cat>
          <c:val>
            <c:numRef>
              <c:f>Sheet1!$G$2:$G$9</c:f>
              <c:numCache>
                <c:formatCode>0.0;;</c:formatCode>
                <c:ptCount val="8"/>
                <c:pt idx="0">
                  <c:v>0</c:v>
                </c:pt>
                <c:pt idx="1">
                  <c:v>8.2756321455559281</c:v>
                </c:pt>
                <c:pt idx="2">
                  <c:v>0</c:v>
                </c:pt>
                <c:pt idx="3">
                  <c:v>0</c:v>
                </c:pt>
                <c:pt idx="4">
                  <c:v>0</c:v>
                </c:pt>
                <c:pt idx="5">
                  <c:v>0</c:v>
                </c:pt>
                <c:pt idx="6">
                  <c:v>8.2346445529915755</c:v>
                </c:pt>
                <c:pt idx="7">
                  <c:v>7.8026794412113833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Northumbria Specialist Emergency Care Hospital (263)</c:v>
                </c:pt>
                <c:pt idx="2">
                  <c:v>Berwick Infirmary (-)</c:v>
                </c:pt>
                <c:pt idx="3">
                  <c:v>Alnwick Infirmary (-)</c:v>
                </c:pt>
                <c:pt idx="4">
                  <c:v>Hexham General Hospital (-)</c:v>
                </c:pt>
                <c:pt idx="5">
                  <c:v>Blyth Community Hospital (-)</c:v>
                </c:pt>
                <c:pt idx="6">
                  <c:v>Wansbeck Hospital (74)</c:v>
                </c:pt>
                <c:pt idx="7">
                  <c:v>North Tyneside General Hospital (98)</c:v>
                </c:pt>
              </c:strCache>
            </c:strRef>
          </c:cat>
          <c:val>
            <c:numRef>
              <c:f>Sheet1!$H$2:$H$9</c:f>
              <c:numCache>
                <c:formatCode>0.0;;</c:formatCode>
                <c:ptCount val="8"/>
                <c:pt idx="0">
                  <c:v>8.3321532077354572</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Northumbria Specialist Emergency Care Hospital (263)</c:v>
                </c:pt>
                <c:pt idx="2">
                  <c:v>Berwick Infirmary (-)</c:v>
                </c:pt>
                <c:pt idx="3">
                  <c:v>Alnwick Infirmary (-)</c:v>
                </c:pt>
                <c:pt idx="4">
                  <c:v>Hexham General Hospital (-)</c:v>
                </c:pt>
                <c:pt idx="5">
                  <c:v>Blyth Community Hospital (-)</c:v>
                </c:pt>
                <c:pt idx="6">
                  <c:v>Wansbeck Hospital (74)</c:v>
                </c:pt>
                <c:pt idx="7">
                  <c:v>North Tyneside General Hospital (98)</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(448)</c:v>
                </c:pt>
                <c:pt idx="1">
                  <c:v>Northumbria Specialist Emergency Care Hospital (263)</c:v>
                </c:pt>
                <c:pt idx="2">
                  <c:v>Berwick Infirmary (-)</c:v>
                </c:pt>
                <c:pt idx="3">
                  <c:v>Alnwick Infirmary (-)</c:v>
                </c:pt>
                <c:pt idx="4">
                  <c:v>Hexham General Hospital (-)</c:v>
                </c:pt>
                <c:pt idx="5">
                  <c:v>Blyth Community Hospital (-)</c:v>
                </c:pt>
                <c:pt idx="6">
                  <c:v>Wansbeck Hospital (74)</c:v>
                </c:pt>
                <c:pt idx="7">
                  <c:v>North Tyneside General Hospital (98)</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1.6678467922645428</c:v>
                </c:pt>
                <c:pt idx="1">
                  <c:v>1.7243678544440719</c:v>
                </c:pt>
                <c:pt idx="2">
                  <c:v>0</c:v>
                </c:pt>
                <c:pt idx="3">
                  <c:v>0</c:v>
                </c:pt>
                <c:pt idx="4">
                  <c:v>0</c:v>
                </c:pt>
                <c:pt idx="5">
                  <c:v>0</c:v>
                </c:pt>
                <c:pt idx="6">
                  <c:v>1.7653554470084245</c:v>
                </c:pt>
                <c:pt idx="7">
                  <c:v>2.1973205587886167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0.16232449881958733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0.58882532663990439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0.16416009869936676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1.7138080500511812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0.16416009869936676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0.58882532663990528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1.1419377026448227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7.0162421302925164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Northumbria Specialist Emergency Care Hospital (149)</c:v>
                </c:pt>
                <c:pt idx="2">
                  <c:v>Berwick Infirmary (-)</c:v>
                </c:pt>
                <c:pt idx="3">
                  <c:v>Alnwick Infirmary (-)</c:v>
                </c:pt>
                <c:pt idx="4">
                  <c:v>Hexham General Hospital (-)</c:v>
                </c:pt>
                <c:pt idx="5">
                  <c:v>Blyth Community Hospital (-)</c:v>
                </c:pt>
                <c:pt idx="6">
                  <c:v>Wansbeck Hospital (57)</c:v>
                </c:pt>
                <c:pt idx="7">
                  <c:v>North Tyneside General Hospital (65)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Northumbria Specialist Emergency Care Hospital (149)</c:v>
                </c:pt>
                <c:pt idx="2">
                  <c:v>Berwick Infirmary (-)</c:v>
                </c:pt>
                <c:pt idx="3">
                  <c:v>Alnwick Infirmary (-)</c:v>
                </c:pt>
                <c:pt idx="4">
                  <c:v>Hexham General Hospital (-)</c:v>
                </c:pt>
                <c:pt idx="5">
                  <c:v>Blyth Community Hospital (-)</c:v>
                </c:pt>
                <c:pt idx="6">
                  <c:v>Wansbeck Hospital (57)</c:v>
                </c:pt>
                <c:pt idx="7">
                  <c:v>North Tyneside General Hospital (65)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Northumbria Specialist Emergency Care Hospital (149)</c:v>
                </c:pt>
                <c:pt idx="2">
                  <c:v>Berwick Infirmary (-)</c:v>
                </c:pt>
                <c:pt idx="3">
                  <c:v>Alnwick Infirmary (-)</c:v>
                </c:pt>
                <c:pt idx="4">
                  <c:v>Hexham General Hospital (-)</c:v>
                </c:pt>
                <c:pt idx="5">
                  <c:v>Blyth Community Hospital (-)</c:v>
                </c:pt>
                <c:pt idx="6">
                  <c:v>Wansbeck Hospital (57)</c:v>
                </c:pt>
                <c:pt idx="7">
                  <c:v>North Tyneside General Hospital (65)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Northumbria Specialist Emergency Care Hospital (149)</c:v>
                </c:pt>
                <c:pt idx="2">
                  <c:v>Berwick Infirmary (-)</c:v>
                </c:pt>
                <c:pt idx="3">
                  <c:v>Alnwick Infirmary (-)</c:v>
                </c:pt>
                <c:pt idx="4">
                  <c:v>Hexham General Hospital (-)</c:v>
                </c:pt>
                <c:pt idx="5">
                  <c:v>Blyth Community Hospital (-)</c:v>
                </c:pt>
                <c:pt idx="6">
                  <c:v>Wansbeck Hospital (57)</c:v>
                </c:pt>
                <c:pt idx="7">
                  <c:v>North Tyneside General Hospital (65)</c:v>
                </c:pt>
              </c:strCache>
            </c:strRef>
          </c:cat>
          <c:val>
            <c:numRef>
              <c:f>Sheet1!$G$2:$G$9</c:f>
              <c:numCache>
                <c:formatCode>0.0;;</c:formatCode>
                <c:ptCount val="8"/>
                <c:pt idx="0">
                  <c:v>8.4043681838337925</c:v>
                </c:pt>
                <c:pt idx="1">
                  <c:v>8.2961680392582871</c:v>
                </c:pt>
                <c:pt idx="2">
                  <c:v>0</c:v>
                </c:pt>
                <c:pt idx="3">
                  <c:v>0</c:v>
                </c:pt>
                <c:pt idx="4">
                  <c:v>0</c:v>
                </c:pt>
                <c:pt idx="5">
                  <c:v>0</c:v>
                </c:pt>
                <c:pt idx="6">
                  <c:v>8.0051239402049301</c:v>
                </c:pt>
                <c:pt idx="7">
                  <c:v>8.5066230930876596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Northumbria Specialist Emergency Care Hospital (149)</c:v>
                </c:pt>
                <c:pt idx="2">
                  <c:v>Berwick Infirmary (-)</c:v>
                </c:pt>
                <c:pt idx="3">
                  <c:v>Alnwick Infirmary (-)</c:v>
                </c:pt>
                <c:pt idx="4">
                  <c:v>Hexham General Hospital (-)</c:v>
                </c:pt>
                <c:pt idx="5">
                  <c:v>Blyth Community Hospital (-)</c:v>
                </c:pt>
                <c:pt idx="6">
                  <c:v>Wansbeck Hospital (57)</c:v>
                </c:pt>
                <c:pt idx="7">
                  <c:v>North Tyneside General Hospital (65)</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Northumbria Specialist Emergency Care Hospital (149)</c:v>
                </c:pt>
                <c:pt idx="2">
                  <c:v>Berwick Infirmary (-)</c:v>
                </c:pt>
                <c:pt idx="3">
                  <c:v>Alnwick Infirmary (-)</c:v>
                </c:pt>
                <c:pt idx="4">
                  <c:v>Hexham General Hospital (-)</c:v>
                </c:pt>
                <c:pt idx="5">
                  <c:v>Blyth Community Hospital (-)</c:v>
                </c:pt>
                <c:pt idx="6">
                  <c:v>Wansbeck Hospital (57)</c:v>
                </c:pt>
                <c:pt idx="7">
                  <c:v>North Tyneside General Hospital (65)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(280)</c:v>
                </c:pt>
                <c:pt idx="1">
                  <c:v>Northumbria Specialist Emergency Care Hospital (149)</c:v>
                </c:pt>
                <c:pt idx="2">
                  <c:v>Berwick Infirmary (-)</c:v>
                </c:pt>
                <c:pt idx="3">
                  <c:v>Alnwick Infirmary (-)</c:v>
                </c:pt>
                <c:pt idx="4">
                  <c:v>Hexham General Hospital (-)</c:v>
                </c:pt>
                <c:pt idx="5">
                  <c:v>Blyth Community Hospital (-)</c:v>
                </c:pt>
                <c:pt idx="6">
                  <c:v>Wansbeck Hospital (57)</c:v>
                </c:pt>
                <c:pt idx="7">
                  <c:v>North Tyneside General Hospital (65)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1.5956318161662075</c:v>
                </c:pt>
                <c:pt idx="1">
                  <c:v>1.7038319607417129</c:v>
                </c:pt>
                <c:pt idx="2">
                  <c:v>0</c:v>
                </c:pt>
                <c:pt idx="3">
                  <c:v>0</c:v>
                </c:pt>
                <c:pt idx="4">
                  <c:v>0</c:v>
                </c:pt>
                <c:pt idx="5">
                  <c:v>0</c:v>
                </c:pt>
                <c:pt idx="6">
                  <c:v>1.9948760597950699</c:v>
                </c:pt>
                <c:pt idx="7">
                  <c:v>1.4933769069123404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(310)</c:v>
                </c:pt>
                <c:pt idx="1">
                  <c:v>Northumbria Specialist Emergency Care Hospital (170)</c:v>
                </c:pt>
                <c:pt idx="2">
                  <c:v>Berwick Infirmary (-)</c:v>
                </c:pt>
                <c:pt idx="3">
                  <c:v>Alnwick Infirmary (-)</c:v>
                </c:pt>
                <c:pt idx="4">
                  <c:v>Hexham General Hospital (-)</c:v>
                </c:pt>
                <c:pt idx="5">
                  <c:v>Blyth Community Hospital (-)</c:v>
                </c:pt>
                <c:pt idx="6">
                  <c:v>Wansbeck Hospital (59)</c:v>
                </c:pt>
                <c:pt idx="7">
                  <c:v>North Tyneside General Hospital (71)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(310)</c:v>
                </c:pt>
                <c:pt idx="1">
                  <c:v>Northumbria Specialist Emergency Care Hospital (170)</c:v>
                </c:pt>
                <c:pt idx="2">
                  <c:v>Berwick Infirmary (-)</c:v>
                </c:pt>
                <c:pt idx="3">
                  <c:v>Alnwick Infirmary (-)</c:v>
                </c:pt>
                <c:pt idx="4">
                  <c:v>Hexham General Hospital (-)</c:v>
                </c:pt>
                <c:pt idx="5">
                  <c:v>Blyth Community Hospital (-)</c:v>
                </c:pt>
                <c:pt idx="6">
                  <c:v>Wansbeck Hospital (59)</c:v>
                </c:pt>
                <c:pt idx="7">
                  <c:v>North Tyneside General Hospital (71)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(310)</c:v>
                </c:pt>
                <c:pt idx="1">
                  <c:v>Northumbria Specialist Emergency Care Hospital (170)</c:v>
                </c:pt>
                <c:pt idx="2">
                  <c:v>Berwick Infirmary (-)</c:v>
                </c:pt>
                <c:pt idx="3">
                  <c:v>Alnwick Infirmary (-)</c:v>
                </c:pt>
                <c:pt idx="4">
                  <c:v>Hexham General Hospital (-)</c:v>
                </c:pt>
                <c:pt idx="5">
                  <c:v>Blyth Community Hospital (-)</c:v>
                </c:pt>
                <c:pt idx="6">
                  <c:v>Wansbeck Hospital (59)</c:v>
                </c:pt>
                <c:pt idx="7">
                  <c:v>North Tyneside General Hospital (71)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(310)</c:v>
                </c:pt>
                <c:pt idx="1">
                  <c:v>Northumbria Specialist Emergency Care Hospital (170)</c:v>
                </c:pt>
                <c:pt idx="2">
                  <c:v>Berwick Infirmary (-)</c:v>
                </c:pt>
                <c:pt idx="3">
                  <c:v>Alnwick Infirmary (-)</c:v>
                </c:pt>
                <c:pt idx="4">
                  <c:v>Hexham General Hospital (-)</c:v>
                </c:pt>
                <c:pt idx="5">
                  <c:v>Blyth Community Hospital (-)</c:v>
                </c:pt>
                <c:pt idx="6">
                  <c:v>Wansbeck Hospital (59)</c:v>
                </c:pt>
                <c:pt idx="7">
                  <c:v>North Tyneside General Hospital (71)</c:v>
                </c:pt>
              </c:strCache>
            </c:strRef>
          </c:cat>
          <c:val>
            <c:numRef>
              <c:f>Sheet1!$G$2:$G$9</c:f>
              <c:numCache>
                <c:formatCode>0.0;;</c:formatCode>
                <c:ptCount val="8"/>
                <c:pt idx="0">
                  <c:v>0</c:v>
                </c:pt>
                <c:pt idx="1">
                  <c:v>7.1138852999959097</c:v>
                </c:pt>
                <c:pt idx="2">
                  <c:v>0</c:v>
                </c:pt>
                <c:pt idx="3">
                  <c:v>0</c:v>
                </c:pt>
                <c:pt idx="4">
                  <c:v>0</c:v>
                </c:pt>
                <c:pt idx="5">
                  <c:v>0</c:v>
                </c:pt>
                <c:pt idx="6">
                  <c:v>6.4341688700792359</c:v>
                </c:pt>
                <c:pt idx="7">
                  <c:v>6.7375636762018001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(310)</c:v>
                </c:pt>
                <c:pt idx="1">
                  <c:v>Northumbria Specialist Emergency Care Hospital (170)</c:v>
                </c:pt>
                <c:pt idx="2">
                  <c:v>Berwick Infirmary (-)</c:v>
                </c:pt>
                <c:pt idx="3">
                  <c:v>Alnwick Infirmary (-)</c:v>
                </c:pt>
                <c:pt idx="4">
                  <c:v>Hexham General Hospital (-)</c:v>
                </c:pt>
                <c:pt idx="5">
                  <c:v>Blyth Community Hospital (-)</c:v>
                </c:pt>
                <c:pt idx="6">
                  <c:v>Wansbeck Hospital (59)</c:v>
                </c:pt>
                <c:pt idx="7">
                  <c:v>North Tyneside General Hospital (71)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(310)</c:v>
                </c:pt>
                <c:pt idx="1">
                  <c:v>Northumbria Specialist Emergency Care Hospital (170)</c:v>
                </c:pt>
                <c:pt idx="2">
                  <c:v>Berwick Infirmary (-)</c:v>
                </c:pt>
                <c:pt idx="3">
                  <c:v>Alnwick Infirmary (-)</c:v>
                </c:pt>
                <c:pt idx="4">
                  <c:v>Hexham General Hospital (-)</c:v>
                </c:pt>
                <c:pt idx="5">
                  <c:v>Blyth Community Hospital (-)</c:v>
                </c:pt>
                <c:pt idx="6">
                  <c:v>Wansbeck Hospital (59)</c:v>
                </c:pt>
                <c:pt idx="7">
                  <c:v>North Tyneside General Hospital (71)</c:v>
                </c:pt>
              </c:strCache>
            </c:strRef>
          </c:cat>
          <c:val>
            <c:numRef>
              <c:f>Sheet1!$I$2:$I$9</c:f>
              <c:numCache>
                <c:formatCode>0.0;;</c:formatCode>
                <c:ptCount val="8"/>
                <c:pt idx="0">
                  <c:v>7.1694317455461007</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(310)</c:v>
                </c:pt>
                <c:pt idx="1">
                  <c:v>Northumbria Specialist Emergency Care Hospital (170)</c:v>
                </c:pt>
                <c:pt idx="2">
                  <c:v>Berwick Infirmary (-)</c:v>
                </c:pt>
                <c:pt idx="3">
                  <c:v>Alnwick Infirmary (-)</c:v>
                </c:pt>
                <c:pt idx="4">
                  <c:v>Hexham General Hospital (-)</c:v>
                </c:pt>
                <c:pt idx="5">
                  <c:v>Blyth Community Hospital (-)</c:v>
                </c:pt>
                <c:pt idx="6">
                  <c:v>Wansbeck Hospital (59)</c:v>
                </c:pt>
                <c:pt idx="7">
                  <c:v>North Tyneside General Hospital (71)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2.8305682544538993</c:v>
                </c:pt>
                <c:pt idx="1">
                  <c:v>2.8861147000040903</c:v>
                </c:pt>
                <c:pt idx="2">
                  <c:v>0</c:v>
                </c:pt>
                <c:pt idx="3">
                  <c:v>0</c:v>
                </c:pt>
                <c:pt idx="4">
                  <c:v>0</c:v>
                </c:pt>
                <c:pt idx="5">
                  <c:v>0</c:v>
                </c:pt>
                <c:pt idx="6">
                  <c:v>3.5658311299207641</c:v>
                </c:pt>
                <c:pt idx="7">
                  <c:v>3.2624363237981999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(293)</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(293)</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(293)</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(293)</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Sheet1!$G$2:$G$9</c:f>
              <c:numCache>
                <c:formatCode>0.0;;</c:formatCode>
                <c:ptCount val="8"/>
                <c:pt idx="0">
                  <c:v>0</c:v>
                </c:pt>
                <c:pt idx="1">
                  <c:v>9.2825192706600088</c:v>
                </c:pt>
                <c:pt idx="2">
                  <c:v>0</c:v>
                </c:pt>
                <c:pt idx="3">
                  <c:v>0</c:v>
                </c:pt>
                <c:pt idx="4">
                  <c:v>0</c:v>
                </c:pt>
                <c:pt idx="5">
                  <c:v>0</c:v>
                </c:pt>
                <c:pt idx="6">
                  <c:v>9.5276807049383621</c:v>
                </c:pt>
                <c:pt idx="7">
                  <c:v>9.2415369285603806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(293)</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(293)</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Sheet1!$I$2:$I$9</c:f>
              <c:numCache>
                <c:formatCode>0.0;;</c:formatCode>
                <c:ptCount val="8"/>
                <c:pt idx="0">
                  <c:v>9.3784095717723091</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(488)</c:v>
                </c:pt>
                <c:pt idx="1">
                  <c:v>Northumbria Specialist Emergency Care Hospital (293)</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0.62159042822769095</c:v>
                </c:pt>
                <c:pt idx="1">
                  <c:v>0.71748072933999119</c:v>
                </c:pt>
                <c:pt idx="2">
                  <c:v>0</c:v>
                </c:pt>
                <c:pt idx="3">
                  <c:v>0</c:v>
                </c:pt>
                <c:pt idx="4">
                  <c:v>0</c:v>
                </c:pt>
                <c:pt idx="5">
                  <c:v>0</c:v>
                </c:pt>
                <c:pt idx="6">
                  <c:v>0.47231929506163794</c:v>
                </c:pt>
                <c:pt idx="7">
                  <c:v>0.75846307143961944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Northumbria Specialist Emergency Care Hospital (289)</c:v>
                </c:pt>
                <c:pt idx="2">
                  <c:v>Berwick Infirmary (-)</c:v>
                </c:pt>
                <c:pt idx="3">
                  <c:v>Alnwick Infirmary (-)</c:v>
                </c:pt>
                <c:pt idx="4">
                  <c:v>Hexham General Hospital (-)</c:v>
                </c:pt>
                <c:pt idx="5">
                  <c:v>Blyth Community Hospital (-)</c:v>
                </c:pt>
                <c:pt idx="6">
                  <c:v>Wansbeck Hospital (75)</c:v>
                </c:pt>
                <c:pt idx="7">
                  <c:v>North Tyneside General Hospital (101)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Northumbria Specialist Emergency Care Hospital (289)</c:v>
                </c:pt>
                <c:pt idx="2">
                  <c:v>Berwick Infirmary (-)</c:v>
                </c:pt>
                <c:pt idx="3">
                  <c:v>Alnwick Infirmary (-)</c:v>
                </c:pt>
                <c:pt idx="4">
                  <c:v>Hexham General Hospital (-)</c:v>
                </c:pt>
                <c:pt idx="5">
                  <c:v>Blyth Community Hospital (-)</c:v>
                </c:pt>
                <c:pt idx="6">
                  <c:v>Wansbeck Hospital (75)</c:v>
                </c:pt>
                <c:pt idx="7">
                  <c:v>North Tyneside General Hospital (101)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Northumbria Specialist Emergency Care Hospital (289)</c:v>
                </c:pt>
                <c:pt idx="2">
                  <c:v>Berwick Infirmary (-)</c:v>
                </c:pt>
                <c:pt idx="3">
                  <c:v>Alnwick Infirmary (-)</c:v>
                </c:pt>
                <c:pt idx="4">
                  <c:v>Hexham General Hospital (-)</c:v>
                </c:pt>
                <c:pt idx="5">
                  <c:v>Blyth Community Hospital (-)</c:v>
                </c:pt>
                <c:pt idx="6">
                  <c:v>Wansbeck Hospital (75)</c:v>
                </c:pt>
                <c:pt idx="7">
                  <c:v>North Tyneside General Hospital (101)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Northumbria Specialist Emergency Care Hospital (289)</c:v>
                </c:pt>
                <c:pt idx="2">
                  <c:v>Berwick Infirmary (-)</c:v>
                </c:pt>
                <c:pt idx="3">
                  <c:v>Alnwick Infirmary (-)</c:v>
                </c:pt>
                <c:pt idx="4">
                  <c:v>Hexham General Hospital (-)</c:v>
                </c:pt>
                <c:pt idx="5">
                  <c:v>Blyth Community Hospital (-)</c:v>
                </c:pt>
                <c:pt idx="6">
                  <c:v>Wansbeck Hospital (75)</c:v>
                </c:pt>
                <c:pt idx="7">
                  <c:v>North Tyneside General Hospital (101)</c:v>
                </c:pt>
              </c:strCache>
            </c:strRef>
          </c:cat>
          <c:val>
            <c:numRef>
              <c:f>Sheet1!$G$2:$G$9</c:f>
              <c:numCache>
                <c:formatCode>0.0;;</c:formatCode>
                <c:ptCount val="8"/>
                <c:pt idx="0">
                  <c:v>9.3192599134193479</c:v>
                </c:pt>
                <c:pt idx="1">
                  <c:v>9.1173225376597582</c:v>
                </c:pt>
                <c:pt idx="2">
                  <c:v>0</c:v>
                </c:pt>
                <c:pt idx="3">
                  <c:v>0</c:v>
                </c:pt>
                <c:pt idx="4">
                  <c:v>0</c:v>
                </c:pt>
                <c:pt idx="5">
                  <c:v>0</c:v>
                </c:pt>
                <c:pt idx="6">
                  <c:v>9.4474021886713277</c:v>
                </c:pt>
                <c:pt idx="7">
                  <c:v>9.2921349244816849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Northumbria Specialist Emergency Care Hospital (289)</c:v>
                </c:pt>
                <c:pt idx="2">
                  <c:v>Berwick Infirmary (-)</c:v>
                </c:pt>
                <c:pt idx="3">
                  <c:v>Alnwick Infirmary (-)</c:v>
                </c:pt>
                <c:pt idx="4">
                  <c:v>Hexham General Hospital (-)</c:v>
                </c:pt>
                <c:pt idx="5">
                  <c:v>Blyth Community Hospital (-)</c:v>
                </c:pt>
                <c:pt idx="6">
                  <c:v>Wansbeck Hospital (75)</c:v>
                </c:pt>
                <c:pt idx="7">
                  <c:v>North Tyneside General Hospital (101)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Northumbria Specialist Emergency Care Hospital (289)</c:v>
                </c:pt>
                <c:pt idx="2">
                  <c:v>Berwick Infirmary (-)</c:v>
                </c:pt>
                <c:pt idx="3">
                  <c:v>Alnwick Infirmary (-)</c:v>
                </c:pt>
                <c:pt idx="4">
                  <c:v>Hexham General Hospital (-)</c:v>
                </c:pt>
                <c:pt idx="5">
                  <c:v>Blyth Community Hospital (-)</c:v>
                </c:pt>
                <c:pt idx="6">
                  <c:v>Wansbeck Hospital (75)</c:v>
                </c:pt>
                <c:pt idx="7">
                  <c:v>North Tyneside General Hospital (101)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Northumbria Specialist Emergency Care Hospital (289)</c:v>
                </c:pt>
                <c:pt idx="2">
                  <c:v>Berwick Infirmary (-)</c:v>
                </c:pt>
                <c:pt idx="3">
                  <c:v>Alnwick Infirmary (-)</c:v>
                </c:pt>
                <c:pt idx="4">
                  <c:v>Hexham General Hospital (-)</c:v>
                </c:pt>
                <c:pt idx="5">
                  <c:v>Blyth Community Hospital (-)</c:v>
                </c:pt>
                <c:pt idx="6">
                  <c:v>Wansbeck Hospital (75)</c:v>
                </c:pt>
                <c:pt idx="7">
                  <c:v>North Tyneside General Hospital (101)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0.6807400865806521</c:v>
                </c:pt>
                <c:pt idx="1">
                  <c:v>0.8826774623402418</c:v>
                </c:pt>
                <c:pt idx="2">
                  <c:v>0</c:v>
                </c:pt>
                <c:pt idx="3">
                  <c:v>0</c:v>
                </c:pt>
                <c:pt idx="4">
                  <c:v>0</c:v>
                </c:pt>
                <c:pt idx="5">
                  <c:v>0</c:v>
                </c:pt>
                <c:pt idx="6">
                  <c:v>0.55259781132867225</c:v>
                </c:pt>
                <c:pt idx="7">
                  <c:v>0.70786507551831512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(487)</c:v>
                </c:pt>
                <c:pt idx="1">
                  <c:v>Northumbria Specialist Emergency Care Hospital (291)</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(487)</c:v>
                </c:pt>
                <c:pt idx="1">
                  <c:v>Northumbria Specialist Emergency Care Hospital (291)</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(487)</c:v>
                </c:pt>
                <c:pt idx="1">
                  <c:v>Northumbria Specialist Emergency Care Hospital (291)</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(487)</c:v>
                </c:pt>
                <c:pt idx="1">
                  <c:v>Northumbria Specialist Emergency Care Hospital (291)</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Sheet1!$G$2:$G$9</c:f>
              <c:numCache>
                <c:formatCode>0.0;;</c:formatCode>
                <c:ptCount val="8"/>
                <c:pt idx="0">
                  <c:v>0</c:v>
                </c:pt>
                <c:pt idx="1">
                  <c:v>8.382819322488297</c:v>
                </c:pt>
                <c:pt idx="2">
                  <c:v>0</c:v>
                </c:pt>
                <c:pt idx="3">
                  <c:v>0</c:v>
                </c:pt>
                <c:pt idx="4">
                  <c:v>0</c:v>
                </c:pt>
                <c:pt idx="5">
                  <c:v>0</c:v>
                </c:pt>
                <c:pt idx="6">
                  <c:v>8.6547169228203806</c:v>
                </c:pt>
                <c:pt idx="7">
                  <c:v>8.5738550654760708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(487)</c:v>
                </c:pt>
                <c:pt idx="1">
                  <c:v>Northumbria Specialist Emergency Care Hospital (291)</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Sheet1!$H$2:$H$9</c:f>
              <c:numCache>
                <c:formatCode>0.0;;</c:formatCode>
                <c:ptCount val="8"/>
                <c:pt idx="0">
                  <c:v>8.610332087883986</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(487)</c:v>
                </c:pt>
                <c:pt idx="1">
                  <c:v>Northumbria Specialist Emergency Care Hospital (291)</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(487)</c:v>
                </c:pt>
                <c:pt idx="1">
                  <c:v>Northumbria Specialist Emergency Care Hospital (291)</c:v>
                </c:pt>
                <c:pt idx="2">
                  <c:v>Berwick Infirmary (-)</c:v>
                </c:pt>
                <c:pt idx="3">
                  <c:v>Alnwick Infirmary (-)</c:v>
                </c:pt>
                <c:pt idx="4">
                  <c:v>Hexham General Hospital (-)</c:v>
                </c:pt>
                <c:pt idx="5">
                  <c:v>Blyth Community Hospital (-)</c:v>
                </c:pt>
                <c:pt idx="6">
                  <c:v>Wansbeck Hospital (77)</c:v>
                </c:pt>
                <c:pt idx="7">
                  <c:v>North Tyneside General Hospital (103)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1.389667912116014</c:v>
                </c:pt>
                <c:pt idx="1">
                  <c:v>1.617180677511703</c:v>
                </c:pt>
                <c:pt idx="2">
                  <c:v>0</c:v>
                </c:pt>
                <c:pt idx="3">
                  <c:v>0</c:v>
                </c:pt>
                <c:pt idx="4">
                  <c:v>0</c:v>
                </c:pt>
                <c:pt idx="5">
                  <c:v>0</c:v>
                </c:pt>
                <c:pt idx="6">
                  <c:v>1.3452830771796194</c:v>
                </c:pt>
                <c:pt idx="7">
                  <c:v>1.4261449345239292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7.7832581771050089</c:v>
                </c:pt>
                <c:pt idx="1">
                  <c:v>7.4392040940361088</c:v>
                </c:pt>
                <c:pt idx="2">
                  <c:v>6.8461799607330081</c:v>
                </c:pt>
                <c:pt idx="3">
                  <c:v>6.6948963883152528</c:v>
                </c:pt>
                <c:pt idx="4">
                  <c:v>7.0162421302925164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7.476663438581042</c:v>
                </c:pt>
                <c:pt idx="1">
                  <c:v>7.6324891050479966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8.889312978109956</c:v>
                </c:pt>
                <c:pt idx="1">
                  <c:v>8.9036044156656704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8.8241850658191368</c:v>
                </c:pt>
                <c:pt idx="1">
                  <c:v>9.1329058906804317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9.0777071572324264</c:v>
                </c:pt>
                <c:pt idx="1">
                  <c:v>9.4123762219169205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0.19400670662242003</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0.43072002839069512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0.12008152362585367</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1.2536340041393519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0.12008152362585456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0.43072002839069334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0.40746308156098721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7.9578254246254199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4.5296084906333602</c:v>
                </c:pt>
                <c:pt idx="1">
                  <c:v>4.8023800298689556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7.837231136243882</c:v>
                </c:pt>
                <c:pt idx="1">
                  <c:v>7.5451213166201443</c:v>
                </c:pt>
                <c:pt idx="2">
                  <c:v>7.5430481618480512</c:v>
                </c:pt>
                <c:pt idx="3">
                  <c:v>7.5365531791227713</c:v>
                </c:pt>
                <c:pt idx="4">
                  <c:v>6.9495601596354124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9.5552010771255063</c:v>
                </c:pt>
                <c:pt idx="1">
                  <c:v>9.5483406323855124</c:v>
                </c:pt>
                <c:pt idx="2">
                  <c:v>9.3782646482183356</c:v>
                </c:pt>
                <c:pt idx="3">
                  <c:v>9.3753559309140098</c:v>
                </c:pt>
                <c:pt idx="4">
                  <c:v>9.4386660290245761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8.5831381707900256</c:v>
                </c:pt>
                <c:pt idx="1">
                  <c:v>8.5398148404373391</c:v>
                </c:pt>
                <c:pt idx="2">
                  <c:v>8.3923185101672342</c:v>
                </c:pt>
                <c:pt idx="3">
                  <c:v>8.676696794721737</c:v>
                </c:pt>
                <c:pt idx="4">
                  <c:v>8.4817921008310808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8.0735040561182583</c:v>
                </c:pt>
                <c:pt idx="1">
                  <c:v>8.3017411417487263</c:v>
                </c:pt>
                <c:pt idx="2">
                  <c:v>8.1000287388095291</c:v>
                </c:pt>
                <c:pt idx="3">
                  <c:v>8.158219808393703</c:v>
                </c:pt>
                <c:pt idx="4">
                  <c:v>8.0613377721576338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9.6164966001267409</c:v>
                </c:pt>
                <c:pt idx="1">
                  <c:v>9.5507653081788408</c:v>
                </c:pt>
                <c:pt idx="2">
                  <c:v>9.5154689532446497</c:v>
                </c:pt>
                <c:pt idx="3">
                  <c:v>9.6432495304510368</c:v>
                </c:pt>
                <c:pt idx="4">
                  <c:v>9.4444932664706194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8.9928146088808383</c:v>
                </c:pt>
                <c:pt idx="1">
                  <c:v>8.9841376084869147</c:v>
                </c:pt>
                <c:pt idx="2">
                  <c:v>8.9013559792844852</c:v>
                </c:pt>
                <c:pt idx="3">
                  <c:v>8.9995920873737862</c:v>
                </c:pt>
                <c:pt idx="4">
                  <c:v>8.9825757942513249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9.2674841885216566</c:v>
                </c:pt>
                <c:pt idx="1">
                  <c:v>9.4877425727756961</c:v>
                </c:pt>
                <c:pt idx="2">
                  <c:v>9.3072703283020353</c:v>
                </c:pt>
                <c:pt idx="3">
                  <c:v>9.1978113496498022</c:v>
                </c:pt>
                <c:pt idx="4">
                  <c:v>9.3556702738375588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9.0542448674559299</c:v>
                </c:pt>
                <c:pt idx="1">
                  <c:v>8.952306443755047</c:v>
                </c:pt>
                <c:pt idx="2">
                  <c:v>8.9123700416666747</c:v>
                </c:pt>
                <c:pt idx="3">
                  <c:v>9.1900194561589572</c:v>
                </c:pt>
                <c:pt idx="4">
                  <c:v>9.2267322617715859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9.0118874215368763</c:v>
                </c:pt>
                <c:pt idx="1">
                  <c:v>9.215906907292398</c:v>
                </c:pt>
                <c:pt idx="2">
                  <c:v>8.985683828118388</c:v>
                </c:pt>
                <c:pt idx="3">
                  <c:v>8.9775924115876062</c:v>
                </c:pt>
                <c:pt idx="4">
                  <c:v>8.9819806477895714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0.29251996233570843</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0.58749273548110814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0.16378858224744697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1.7099294712060651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0.16378858224744697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0.58749273548110814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0.47945662503414788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8.1055058049094395</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9.1390175646407741</c:v>
                </c:pt>
                <c:pt idx="1">
                  <c:v>9.2950007322475674</c:v>
                </c:pt>
                <c:pt idx="2">
                  <c:v>9.1943316114470441</c:v>
                </c:pt>
                <c:pt idx="3">
                  <c:v>9.1950162877262844</c:v>
                </c:pt>
                <c:pt idx="4">
                  <c:v>9.2417667168038982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9.0365437644239854</c:v>
                </c:pt>
                <c:pt idx="1">
                  <c:v>9.0528315209832364</c:v>
                </c:pt>
                <c:pt idx="2">
                  <c:v>8.9236780712966528</c:v>
                </c:pt>
                <c:pt idx="3">
                  <c:v>9.2528884173535673</c:v>
                </c:pt>
                <c:pt idx="4">
                  <c:v>9.1476140061057176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8.2361122873820136</c:v>
                </c:pt>
                <c:pt idx="1">
                  <c:v>8.2437660989368577</c:v>
                </c:pt>
                <c:pt idx="2">
                  <c:v>7.4590033177077997</c:v>
                </c:pt>
                <c:pt idx="3">
                  <c:v>7.5927490844127918</c:v>
                </c:pt>
                <c:pt idx="4">
                  <c:v>7.8825390738275658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8.4272755847752556</c:v>
                </c:pt>
                <c:pt idx="1">
                  <c:v>8.3937158451794573</c:v>
                </c:pt>
                <c:pt idx="2">
                  <c:v>8.3772485414648106</c:v>
                </c:pt>
                <c:pt idx="3">
                  <c:v>8.2373049786889077</c:v>
                </c:pt>
                <c:pt idx="4">
                  <c:v>8.0979693743869525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7.4156944317568376</c:v>
                </c:pt>
                <c:pt idx="1">
                  <c:v>7.7360252097010234</c:v>
                </c:pt>
                <c:pt idx="2">
                  <c:v>7.199395207680527</c:v>
                </c:pt>
                <c:pt idx="3">
                  <c:v>7.7047278501810634</c:v>
                </c:pt>
                <c:pt idx="4">
                  <c:v>7.4910014218808296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8.925840142966754</c:v>
                </c:pt>
                <c:pt idx="1">
                  <c:v>9.2073715837268573</c:v>
                </c:pt>
                <c:pt idx="2">
                  <c:v>8.9388124041595542</c:v>
                </c:pt>
                <c:pt idx="3">
                  <c:v>9.3046260465743682</c:v>
                </c:pt>
                <c:pt idx="4">
                  <c:v>9.1419624794135395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8.0461209533015055</c:v>
                </c:pt>
                <c:pt idx="1">
                  <c:v>8.2060564125895503</c:v>
                </c:pt>
                <c:pt idx="2">
                  <c:v>7.9506365093659266</c:v>
                </c:pt>
                <c:pt idx="3">
                  <c:v>8.1860850427776821</c:v>
                </c:pt>
                <c:pt idx="4">
                  <c:v>8.2726093859305259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9.6934230478311942</c:v>
                </c:pt>
                <c:pt idx="1">
                  <c:v>9.6582018028285184</c:v>
                </c:pt>
                <c:pt idx="2">
                  <c:v>9.653409539306983</c:v>
                </c:pt>
                <c:pt idx="3">
                  <c:v>9.6734980370527825</c:v>
                </c:pt>
                <c:pt idx="4">
                  <c:v>9.6210905074028847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8.7472114435077142</c:v>
                </c:pt>
                <c:pt idx="1">
                  <c:v>9.080260556709538</c:v>
                </c:pt>
                <c:pt idx="2">
                  <c:v>8.8318581667188258</c:v>
                </c:pt>
                <c:pt idx="3">
                  <c:v>8.8927951920631347</c:v>
                </c:pt>
                <c:pt idx="4">
                  <c:v>8.8879743514207625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8.6206256475682412</c:v>
                </c:pt>
                <c:pt idx="1">
                  <c:v>8.7415697366568459</c:v>
                </c:pt>
                <c:pt idx="2">
                  <c:v>8.4465733924091477</c:v>
                </c:pt>
                <c:pt idx="3">
                  <c:v>8.5186598474830237</c:v>
                </c:pt>
                <c:pt idx="4">
                  <c:v>8.4307109580284827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7.37864615129598</c:v>
                </c:pt>
                <c:pt idx="1">
                  <c:v>7.4431348362423764</c:v>
                </c:pt>
                <c:pt idx="2">
                  <c:v>7.44066939736837</c:v>
                </c:pt>
                <c:pt idx="3">
                  <c:v>7.283128166148912</c:v>
                </c:pt>
                <c:pt idx="4">
                  <c:v>7.1327527858308706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5.9411181137239124</c:v>
                </c:pt>
                <c:pt idx="1">
                  <c:v>6.0618287896427976</c:v>
                </c:pt>
                <c:pt idx="2">
                  <c:v>6.4026766144395886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8.9563940410844012</c:v>
                </c:pt>
                <c:pt idx="1">
                  <c:v>9.0929533879349762</c:v>
                </c:pt>
                <c:pt idx="2">
                  <c:v>9.1770959477708089</c:v>
                </c:pt>
                <c:pt idx="3">
                  <c:v>8.9554499478281322</c:v>
                </c:pt>
                <c:pt idx="4">
                  <c:v>8.3346389043084592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7.447824426567176</c:v>
                </c:pt>
                <c:pt idx="1">
                  <c:v>7.5403328491131187</c:v>
                </c:pt>
                <c:pt idx="2">
                  <c:v>7.4423286943723364</c:v>
                </c:pt>
                <c:pt idx="3">
                  <c:v>7.3532299296394639</c:v>
                </c:pt>
                <c:pt idx="4">
                  <c:v>7.2939604974878218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7.6333354407068761</c:v>
                </c:pt>
                <c:pt idx="1">
                  <c:v>8.2939036819405043</c:v>
                </c:pt>
                <c:pt idx="2">
                  <c:v>8.5188073819068997</c:v>
                </c:pt>
                <c:pt idx="3">
                  <c:v>8.1383523634051542</c:v>
                </c:pt>
                <c:pt idx="4">
                  <c:v>8.243093155440798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9.2520117493371696</c:v>
                </c:pt>
                <c:pt idx="1">
                  <c:v>8.9024327147075208</c:v>
                </c:pt>
                <c:pt idx="2">
                  <c:v>9.1197730620254696</c:v>
                </c:pt>
                <c:pt idx="3">
                  <c:v>9.2212260808467299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5.2881202469431159</c:v>
                </c:pt>
                <c:pt idx="1">
                  <c:v>5.2281689658652581</c:v>
                </c:pt>
                <c:pt idx="2">
                  <c:v>5.1143099840101556</c:v>
                </c:pt>
                <c:pt idx="3">
                  <c:v>4.8119385992386423</c:v>
                </c:pt>
                <c:pt idx="4">
                  <c:v>4.8601386884343887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6.8137774581222237</c:v>
                </c:pt>
                <c:pt idx="1">
                  <c:v>7.0966328215106858</c:v>
                </c:pt>
                <c:pt idx="2">
                  <c:v>6.8296475066178406</c:v>
                </c:pt>
                <c:pt idx="3">
                  <c:v>7.004642009934309</c:v>
                </c:pt>
                <c:pt idx="4">
                  <c:v>7.1035105270142278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8.0641948222418858</c:v>
                </c:pt>
                <c:pt idx="1">
                  <c:v>8.4469161619718172</c:v>
                </c:pt>
                <c:pt idx="2">
                  <c:v>8.320828267038527</c:v>
                </c:pt>
                <c:pt idx="3">
                  <c:v>8.3215415927469749</c:v>
                </c:pt>
                <c:pt idx="4">
                  <c:v>8.3321532077354572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8.7357852938668774</c:v>
                </c:pt>
                <c:pt idx="1">
                  <c:v>8.6918802122495027</c:v>
                </c:pt>
                <c:pt idx="2">
                  <c:v>8.7683369541072853</c:v>
                </c:pt>
                <c:pt idx="3">
                  <c:v>8.7077224025938147</c:v>
                </c:pt>
                <c:pt idx="4">
                  <c:v>8.4043681838337925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9.3725430510144463</c:v>
                </c:pt>
                <c:pt idx="1">
                  <c:v>9.3784095717723091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9.189785212862871</c:v>
                </c:pt>
                <c:pt idx="1">
                  <c:v>9.3821423263746393</c:v>
                </c:pt>
                <c:pt idx="2">
                  <c:v>9.2313331660762579</c:v>
                </c:pt>
                <c:pt idx="3">
                  <c:v>9.4314790263841815</c:v>
                </c:pt>
                <c:pt idx="4">
                  <c:v>9.3192599134193479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8.4834959385290549</c:v>
                </c:pt>
                <c:pt idx="1">
                  <c:v>8.7515345546956151</c:v>
                </c:pt>
                <c:pt idx="2">
                  <c:v>8.4148232468808857</c:v>
                </c:pt>
                <c:pt idx="3">
                  <c:v>8.5238452953241168</c:v>
                </c:pt>
                <c:pt idx="4">
                  <c:v>8.610332087883986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0.85594989561586643</c:v>
                </c:pt>
                <c:pt idx="1">
                  <c:v>0.1440501043841336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0.31575632207922322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0.1129375239265249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1.179051664756777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0.1129375239265249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0.40509523899423794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1.2546081201710626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4.8023800298689556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0.39285387880504352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0.18175290450473724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5.0671350895612477E-2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0.52900168652374191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5.0671350895612477E-2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0.10151580531429261</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9.4123762219169205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0.28635229788616989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0.27561339604204882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7.6838954185813435E-2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0.80218773797356135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7.6838954185813435E-2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0.27561339604204882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0.17447406226337314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9.1329058906804317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0.1854028425106824</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0.24569850808308313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6.8498907082291005E-2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0.71511883403728582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6.8498907082290117E-2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0.24569850808308225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0.44232189178821102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8.9036044156656704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0.10498310115928788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0.15164716941152356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1.5831748504300043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0.15164716941152445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0.54394274108158847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1.3895773172952488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7.6324891050479966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4.4687132480087044E-2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0.24990365774700329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6.967127136868001E-2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0.72735815021415817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6.967127136868001E-2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0.24990365774700329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0.27440046910271576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9.4386660290245761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1.4348520758194816E-2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0.22799419329214565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2.380226906080134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0.22799419329214565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0.81779163390431542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0.20437021178170944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6.9495601596354124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8.2965006044216469</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3.0060120240480961E-2</c:v>
                </c:pt>
                <c:pt idx="1">
                  <c:v>5.410821643286573E-2</c:v>
                </c:pt>
                <c:pt idx="2">
                  <c:v>0.19839679358717441</c:v>
                </c:pt>
                <c:pt idx="3">
                  <c:v>0.71743486973947901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2.3998185294889396E-2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0.18665787766311226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5.2038820740008873E-2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0.54327787693843632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5.2038820740008873E-2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0.14745665963942045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9.4444932664706194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2.0215728563844237E-2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0.61692745330767185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0.1719947615080617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1.7956008139283899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0.17199476150806081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0.61692745330767274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0.4684016581170134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7.2607349357846092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0.20320600171478187</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0.41078775938276113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0.11452455605056855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1.1956200541000177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0.11452455605056677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0.41078775938276202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0.26365911025898114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8.2341449468642942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0.50111974864339359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0.32653418080244734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9.1035288266444248E-2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0.95039544387385799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9.1035288266443359E-2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0.32653418080244734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0.55613664622659797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8.0613377721576338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0.31265138410547966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0.10615609463624054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1.1082545088058238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0.10615609463624054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0.38077095222434565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0.47988478046344873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8.4817921008310808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0.22169786420640492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7.0687861885646797E-2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0.73797121042420954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7.0687861885646797E-2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0.25355006298161697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0.18588103917058341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9.2267322617715859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1.2997046475563323E-2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0.21476097573011188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5.9873754367545828E-2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0.62507346812579812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5.9873754367545828E-2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0.21476097573011188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0.16491776341280939</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9.3556702738375588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0.96392785571142281</c:v>
                </c:pt>
                <c:pt idx="1">
                  <c:v>8.0160320641282558E-3</c:v>
                </c:pt>
                <c:pt idx="2">
                  <c:v>0</c:v>
                </c:pt>
                <c:pt idx="3">
                  <c:v>0</c:v>
                </c:pt>
                <c:pt idx="4">
                  <c:v>0</c:v>
                </c:pt>
                <c:pt idx="5">
                  <c:v>2.8056112224448902E-2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4.5260780075278007E-3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0.25570425133077013</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7.1288433491545788E-2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0.7442410924538585</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7.1288433491545788E-2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0.25570425133076924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0.39953031089513757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8.9825757942513249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8.8134751111316891</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0.28149877838405946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0.35991898574054915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0.10034272228082752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1.0475637293801983</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0.10034272228082664</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0.35991898574054915</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0.81302147585740769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7.8825390738275658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0.13945987712225438</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0.26688736649550471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7.4406202388622944E-2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0.77679015569361454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7.4406202388622944E-2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0.26688736649550471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0.15334599384507541</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9.1476140061057176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0.15356870847085169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0.18285835835059672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5.0979543162883445E-2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0.53221916990001361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5.0979543162883445E-2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0.18285835835059672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0.41380606914651352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9.2417667168038982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0.10263855053445781</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0.2324510798171886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6.4805623126499512E-2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0.67656147555183566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6.4805623126499512E-2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0.2324510798171886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0.44493554209355146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8.9819806477895714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0.2658486707566462</c:v>
                </c:pt>
                <c:pt idx="1">
                  <c:v>6.1349693251533744E-3</c:v>
                </c:pt>
                <c:pt idx="2">
                  <c:v>0.69529652351738236</c:v>
                </c:pt>
                <c:pt idx="3">
                  <c:v>0</c:v>
                </c:pt>
                <c:pt idx="4">
                  <c:v>2.0449897750511249E-3</c:v>
                </c:pt>
                <c:pt idx="5">
                  <c:v>2.0449897750511249E-3</c:v>
                </c:pt>
                <c:pt idx="6">
                  <c:v>0</c:v>
                </c:pt>
                <c:pt idx="7">
                  <c:v>1.0224948875255621E-2</c:v>
                </c:pt>
                <c:pt idx="8">
                  <c:v>1.8404907975460121E-2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0.25211562561861633</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0.31675543277002927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8.8309046426069848E-2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0.92193386734315208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8.830904642606896E-2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0.31675543277002838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0.66666813742010866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8.2726093859305259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0.20176143737970698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6.1026504017968719E-2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0.6371080102967781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6.1026504017968719E-2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0.21889576971977398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0.30213016708474072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9.1419624794135395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0.15218421330793053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0.26820054405029659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7.477230647289268E-2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0.78061223019131099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7.4772306472893568E-2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0.2682005440502957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0.57351420160960931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7.4910014218808296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0.1759281016608476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0.26905626834428631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7.5010876008213323E-2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0.783102862161976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7.5010876008212435E-2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0.26905626834428631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0.60959055241068327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8.0979693743869525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0.31811134137930619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0.23671117139605702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6.599330480800436E-2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0.6889607031521221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6.5993304808003472E-2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0.23671117139605613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0.66597277982521241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8.4307109580284827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0.32742723463014833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0.18263664012026481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5.0917729777950171E-2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0.53157384696502419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5.0917729777950171E-2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0.18263664012026481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0.35785410350881364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8.8879743514207625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4.7208566110734651E-2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0.13413697011445258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3.7396384389371207E-2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0.39041292687502249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3.7396384389371207E-2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0.13413697011445258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7.5425440059914806E-2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9.6210905074028847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13</c:v>
                </c:pt>
                <c:pt idx="2">
                  <c:v>7</c:v>
                </c:pt>
                <c:pt idx="3">
                  <c:v>25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8.3641133006669399</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8.6183927472547168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0.75663273343491344</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0.38140577954058941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0.10633307974570538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1.1101022081416847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0.10633307974570538</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0.38140577954058941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0.85535379220105412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7.8309527694203833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0.65112529965395094</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0.45375815895832705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0.1265043821829277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1.320687732704739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0.1265043821829277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0.45375815895832616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0.63140282469450781</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7.4239447851348803</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6.5364122051647655E-3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0.30765551482346254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8.5772057338338037E-2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0.89544806259587872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8.5772057338338037E-2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0.30765551482346165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0.79476064316746164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7.2939604974878218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1.1385451527108064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0.47204125091622728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0.13160157152677865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1.3739016634914458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0.13160157152677954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0.47204125091622728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0.14033929132962619</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8.3346389043084592</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7.4709812079811755E-2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0.34613163831068494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9.6498912898842271E-2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1.0074349068837378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9.6498912898841382E-2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0.34613163831068583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1.0689142161317449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6.4026766144395886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0.30178605186563257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8.6004404724607575E-2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0.89787373621663313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8.6004404724606687E-2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0.30848892091116387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0.54566574316218919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7.1327527858308706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0.29016899174509359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0.3013165012742931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8.4004787754629717E-2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0.87699801984391179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8.4004787754629717E-2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0.3013165012742931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1.3497469605308936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7.1035105270142278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0.32478316676197094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0.11119762901584185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1.160887409692386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0.11119762901584274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0.39885441557113577</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0.43101564709117124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4.8601386884343887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0.1245160093795139</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0.11991249320783304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3.3430706577474822E-2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0.34901181532730874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3.3430706577474822E-2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0.11991249320783304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0.26481008625810887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9.2212260808467299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4.9631869325378553E-2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0.36829496765862757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0.10267788341633999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1.0719424790515104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0.1026778834163391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0.36829496765862757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0.63051731295439239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8.243093155440798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8.3641133006669399</c:v>
                </c:pt>
                <c:pt idx="1">
                  <c:v>9.4444932664706194</c:v>
                </c:pt>
                <c:pt idx="2">
                  <c:v>8.8879743514207625</c:v>
                </c:pt>
                <c:pt idx="3" formatCode="General">
                  <c:v>8.0613377721576338</c:v>
                </c:pt>
                <c:pt idx="4">
                  <c:v>8.3346389043084592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8.3932249382655506</c:v>
                </c:pt>
                <c:pt idx="1">
                  <c:v>9.4033428184744263</c:v>
                </c:pt>
                <c:pt idx="2">
                  <c:v>8.8272606992339782</c:v>
                </c:pt>
                <c:pt idx="3" formatCode="General">
                  <c:v>7.962676384641771</c:v>
                </c:pt>
                <c:pt idx="4">
                  <c:v>8.2169881909637006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0.49302074274109309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0.3525207590418864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9.8280151990272735E-2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1.0260307893067342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9.8280151990272735E-2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0.3525207590418864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0.47996431879245716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7.1694317455461007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0.21120339370944574</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0.32971403137196376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9.1921806830988828E-2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0.95965057142602106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9.1921806830988828E-2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0.32971403137196376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0.40833084877774439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8.4043681838337925</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0.69121191896774459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0.48315916058369535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0.13470116161872969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1.4062609425947743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0.13470116161873058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0.48315916058369446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0.7095638404251261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8.3321532077354572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0.35503302700953832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0.20148398597388173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5.6172228889266762E-2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0.58643006931936981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5.6172228889266762E-2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0.20148398597388173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0.22886320487945788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9.3784095717723091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9.3192599134193479</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8.1055058049094395</c:v>
                </c:pt>
                <c:pt idx="1">
                  <c:v>7.6324891050479966</c:v>
                </c:pt>
                <c:pt idx="2">
                  <c:v>4.8023800298689556</c:v>
                </c:pt>
                <c:pt idx="3">
                  <c:v>7.2607349357846092</c:v>
                </c:pt>
                <c:pt idx="4">
                  <c:v>9.1329058906804317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6.5325733279171949</c:v>
                </c:pt>
                <c:pt idx="2">
                  <c:v>3.79949150847817</c:v>
                </c:pt>
                <c:pt idx="3">
                  <c:v>6.3030187844839478</c:v>
                </c:pt>
                <c:pt idx="4">
                  <c:v>8.3573565174024438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0.19426255642863843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0.1750091280789583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4.879123644812644E-2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0.50937355946576091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4.879123644812644E-2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0.1750091280789583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0.24521358911056801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9.3192599134193479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8.610332087883986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8.4039013871671564E-2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0.26324947225840756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7.339198467413155E-2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0.76620186720346251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7.339198467413155E-2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0.26324947225840667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0.53736427457072189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8.610332087883986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Sheet1!$G$2:$G$9</c:f>
              <c:numCache>
                <c:formatCode>0.0;;</c:formatCode>
                <c:ptCount val="8"/>
                <c:pt idx="0">
                  <c:v>0</c:v>
                </c:pt>
                <c:pt idx="1">
                  <c:v>0</c:v>
                </c:pt>
                <c:pt idx="2">
                  <c:v>0</c:v>
                </c:pt>
                <c:pt idx="3">
                  <c:v>0</c:v>
                </c:pt>
                <c:pt idx="4">
                  <c:v>0</c:v>
                </c:pt>
                <c:pt idx="5">
                  <c:v>0</c:v>
                </c:pt>
                <c:pt idx="6">
                  <c:v>7.7744150287712426</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Sheet1!$H$2:$H$9</c:f>
              <c:numCache>
                <c:formatCode>0.0;;</c:formatCode>
                <c:ptCount val="8"/>
                <c:pt idx="0">
                  <c:v>0</c:v>
                </c:pt>
                <c:pt idx="1">
                  <c:v>0</c:v>
                </c:pt>
                <c:pt idx="2">
                  <c:v>0</c:v>
                </c:pt>
                <c:pt idx="3">
                  <c:v>0</c:v>
                </c:pt>
                <c:pt idx="4">
                  <c:v>0</c:v>
                </c:pt>
                <c:pt idx="5">
                  <c:v>0</c:v>
                </c:pt>
                <c:pt idx="6">
                  <c:v>0</c:v>
                </c:pt>
                <c:pt idx="7">
                  <c:v>8.1394315342891073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Sheet1!$I$2:$I$9</c:f>
              <c:numCache>
                <c:formatCode>0.0;;</c:formatCode>
                <c:ptCount val="8"/>
                <c:pt idx="0">
                  <c:v>8.1055058049094395</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(141)</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1.8944941950905605</c:v>
                </c:pt>
                <c:pt idx="1">
                  <c:v>0</c:v>
                </c:pt>
                <c:pt idx="2">
                  <c:v>0</c:v>
                </c:pt>
                <c:pt idx="3">
                  <c:v>0</c:v>
                </c:pt>
                <c:pt idx="4">
                  <c:v>0</c:v>
                </c:pt>
                <c:pt idx="5">
                  <c:v>0</c:v>
                </c:pt>
                <c:pt idx="6">
                  <c:v>2.2255849712287574</c:v>
                </c:pt>
                <c:pt idx="7">
                  <c:v>1.8605684657108927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(142)</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(142)</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(142)</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(142)</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Sheet1!$G$2:$G$9</c:f>
              <c:numCache>
                <c:formatCode>0.0;;</c:formatCode>
                <c:ptCount val="8"/>
                <c:pt idx="0">
                  <c:v>7.9578254246254199</c:v>
                </c:pt>
                <c:pt idx="1">
                  <c:v>0</c:v>
                </c:pt>
                <c:pt idx="2">
                  <c:v>0</c:v>
                </c:pt>
                <c:pt idx="3">
                  <c:v>0</c:v>
                </c:pt>
                <c:pt idx="4">
                  <c:v>0</c:v>
                </c:pt>
                <c:pt idx="5">
                  <c:v>0</c:v>
                </c:pt>
                <c:pt idx="6">
                  <c:v>7.7524613461483041</c:v>
                </c:pt>
                <c:pt idx="7">
                  <c:v>7.7330423490483469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(142)</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(142)</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(142)</c:v>
                </c:pt>
                <c:pt idx="1">
                  <c:v>Northumbria Specialist Emergency Care Hospital (-)</c:v>
                </c:pt>
                <c:pt idx="2">
                  <c:v>Berwick Infirmary (-)</c:v>
                </c:pt>
                <c:pt idx="3">
                  <c:v>Alnwick Infirmary (-)</c:v>
                </c:pt>
                <c:pt idx="4">
                  <c:v>Hexham General Hospital (-)</c:v>
                </c:pt>
                <c:pt idx="5">
                  <c:v>Blyth Community Hospital (-)</c:v>
                </c:pt>
                <c:pt idx="6">
                  <c:v>Wansbeck Hospital (49)</c:v>
                </c:pt>
                <c:pt idx="7">
                  <c:v>North Tyneside General Hospital (66)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2.0421745753745801</c:v>
                </c:pt>
                <c:pt idx="1">
                  <c:v>0</c:v>
                </c:pt>
                <c:pt idx="2">
                  <c:v>0</c:v>
                </c:pt>
                <c:pt idx="3">
                  <c:v>0</c:v>
                </c:pt>
                <c:pt idx="4">
                  <c:v>0</c:v>
                </c:pt>
                <c:pt idx="5">
                  <c:v>0</c:v>
                </c:pt>
                <c:pt idx="6">
                  <c:v>2.2475386538516959</c:v>
                </c:pt>
                <c:pt idx="7">
                  <c:v>2.2669576509516531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(278)</c:v>
                </c:pt>
                <c:pt idx="2">
                  <c:v>Berwick Infirmary (-)</c:v>
                </c:pt>
                <c:pt idx="3">
                  <c:v>Alnwick Infirmary (-)</c:v>
                </c:pt>
                <c:pt idx="4">
                  <c:v>Hexham General Hospital (-)</c:v>
                </c:pt>
                <c:pt idx="5">
                  <c:v>Blyth Community Hospital (-)</c:v>
                </c:pt>
                <c:pt idx="6">
                  <c:v>Wansbeck Hospital (78)</c:v>
                </c:pt>
                <c:pt idx="7">
                  <c:v>North Tyneside General Hospital (99)</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(278)</c:v>
                </c:pt>
                <c:pt idx="2">
                  <c:v>Berwick Infirmary (-)</c:v>
                </c:pt>
                <c:pt idx="3">
                  <c:v>Alnwick Infirmary (-)</c:v>
                </c:pt>
                <c:pt idx="4">
                  <c:v>Hexham General Hospital (-)</c:v>
                </c:pt>
                <c:pt idx="5">
                  <c:v>Blyth Community Hospital (-)</c:v>
                </c:pt>
                <c:pt idx="6">
                  <c:v>Wansbeck Hospital (78)</c:v>
                </c:pt>
                <c:pt idx="7">
                  <c:v>North Tyneside General Hospital (99)</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(278)</c:v>
                </c:pt>
                <c:pt idx="2">
                  <c:v>Berwick Infirmary (-)</c:v>
                </c:pt>
                <c:pt idx="3">
                  <c:v>Alnwick Infirmary (-)</c:v>
                </c:pt>
                <c:pt idx="4">
                  <c:v>Hexham General Hospital (-)</c:v>
                </c:pt>
                <c:pt idx="5">
                  <c:v>Blyth Community Hospital (-)</c:v>
                </c:pt>
                <c:pt idx="6">
                  <c:v>Wansbeck Hospital (78)</c:v>
                </c:pt>
                <c:pt idx="7">
                  <c:v>North Tyneside General Hospital (99)</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(278)</c:v>
                </c:pt>
                <c:pt idx="2">
                  <c:v>Berwick Infirmary (-)</c:v>
                </c:pt>
                <c:pt idx="3">
                  <c:v>Alnwick Infirmary (-)</c:v>
                </c:pt>
                <c:pt idx="4">
                  <c:v>Hexham General Hospital (-)</c:v>
                </c:pt>
                <c:pt idx="5">
                  <c:v>Blyth Community Hospital (-)</c:v>
                </c:pt>
                <c:pt idx="6">
                  <c:v>Wansbeck Hospital (78)</c:v>
                </c:pt>
                <c:pt idx="7">
                  <c:v>North Tyneside General Hospital (99)</c:v>
                </c:pt>
              </c:strCache>
            </c:strRef>
          </c:cat>
          <c:val>
            <c:numRef>
              <c:f>Sheet1!$G$2:$G$9</c:f>
              <c:numCache>
                <c:formatCode>0.0;;</c:formatCode>
                <c:ptCount val="8"/>
                <c:pt idx="0">
                  <c:v>7.0162421302925164</c:v>
                </c:pt>
                <c:pt idx="1">
                  <c:v>6.2187562876442692</c:v>
                </c:pt>
                <c:pt idx="2">
                  <c:v>0</c:v>
                </c:pt>
                <c:pt idx="3">
                  <c:v>0</c:v>
                </c:pt>
                <c:pt idx="4">
                  <c:v>0</c:v>
                </c:pt>
                <c:pt idx="5">
                  <c:v>0</c:v>
                </c:pt>
                <c:pt idx="6">
                  <c:v>7.8645966867978787</c:v>
                </c:pt>
                <c:pt idx="7">
                  <c:v>8.0177259004875729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(278)</c:v>
                </c:pt>
                <c:pt idx="2">
                  <c:v>Berwick Infirmary (-)</c:v>
                </c:pt>
                <c:pt idx="3">
                  <c:v>Alnwick Infirmary (-)</c:v>
                </c:pt>
                <c:pt idx="4">
                  <c:v>Hexham General Hospital (-)</c:v>
                </c:pt>
                <c:pt idx="5">
                  <c:v>Blyth Community Hospital (-)</c:v>
                </c:pt>
                <c:pt idx="6">
                  <c:v>Wansbeck Hospital (78)</c:v>
                </c:pt>
                <c:pt idx="7">
                  <c:v>North Tyneside General Hospital (99)</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(278)</c:v>
                </c:pt>
                <c:pt idx="2">
                  <c:v>Berwick Infirmary (-)</c:v>
                </c:pt>
                <c:pt idx="3">
                  <c:v>Alnwick Infirmary (-)</c:v>
                </c:pt>
                <c:pt idx="4">
                  <c:v>Hexham General Hospital (-)</c:v>
                </c:pt>
                <c:pt idx="5">
                  <c:v>Blyth Community Hospital (-)</c:v>
                </c:pt>
                <c:pt idx="6">
                  <c:v>Wansbeck Hospital (78)</c:v>
                </c:pt>
                <c:pt idx="7">
                  <c:v>North Tyneside General Hospital (99)</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(471)</c:v>
                </c:pt>
                <c:pt idx="1">
                  <c:v>Northumbria Specialist Emergency Care Hospital (278)</c:v>
                </c:pt>
                <c:pt idx="2">
                  <c:v>Berwick Infirmary (-)</c:v>
                </c:pt>
                <c:pt idx="3">
                  <c:v>Alnwick Infirmary (-)</c:v>
                </c:pt>
                <c:pt idx="4">
                  <c:v>Hexham General Hospital (-)</c:v>
                </c:pt>
                <c:pt idx="5">
                  <c:v>Blyth Community Hospital (-)</c:v>
                </c:pt>
                <c:pt idx="6">
                  <c:v>Wansbeck Hospital (78)</c:v>
                </c:pt>
                <c:pt idx="7">
                  <c:v>North Tyneside General Hospital (99)</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2.9837578697074836</c:v>
                </c:pt>
                <c:pt idx="1">
                  <c:v>3.7812437123557308</c:v>
                </c:pt>
                <c:pt idx="2">
                  <c:v>0</c:v>
                </c:pt>
                <c:pt idx="3">
                  <c:v>0</c:v>
                </c:pt>
                <c:pt idx="4">
                  <c:v>0</c:v>
                </c:pt>
                <c:pt idx="5">
                  <c:v>0</c:v>
                </c:pt>
                <c:pt idx="6">
                  <c:v>2.1354033132021213</c:v>
                </c:pt>
                <c:pt idx="7">
                  <c:v>1.9822740995124271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Northumbria Specialist Emergency Care Hospital (210)</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Northumbria Specialist Emergency Care Hospital (210)</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Northumbria Specialist Emergency Care Hospital (210)</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Northumbria Specialist Emergency Care Hospital (210)</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Sheet1!$G$2:$G$9</c:f>
              <c:numCache>
                <c:formatCode>0.0;;</c:formatCode>
                <c:ptCount val="8"/>
                <c:pt idx="0">
                  <c:v>6.3421283800848229</c:v>
                </c:pt>
                <c:pt idx="1">
                  <c:v>6.2982869393652932</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Northumbria Specialist Emergency Care Hospital (210)</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Northumbria Specialist Emergency Care Hospital (210)</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(248)</c:v>
                </c:pt>
                <c:pt idx="1">
                  <c:v>Northumbria Specialist Emergency Care Hospital (210)</c:v>
                </c:pt>
                <c:pt idx="2">
                  <c:v>Berwick Infirmary (-)</c:v>
                </c:pt>
                <c:pt idx="3">
                  <c:v>Alnwick Infirmary (-)</c:v>
                </c:pt>
                <c:pt idx="4">
                  <c:v>Hexham General Hospital (-)</c:v>
                </c:pt>
                <c:pt idx="5">
                  <c:v>Blyth Community Hospital (-)</c:v>
                </c:pt>
                <c:pt idx="6">
                  <c:v>Wansbeck Hospital (-)</c:v>
                </c:pt>
                <c:pt idx="7">
                  <c:v>North Tyneside General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3.6578716199151771</c:v>
                </c:pt>
                <c:pt idx="1">
                  <c:v>3.7017130606347068</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Sheet1!$G$2:$G$9</c:f>
              <c:numCache>
                <c:formatCode>0.0;;</c:formatCode>
                <c:ptCount val="8"/>
                <c:pt idx="0">
                  <c:v>0</c:v>
                </c:pt>
                <c:pt idx="1">
                  <c:v>0</c:v>
                </c:pt>
                <c:pt idx="2">
                  <c:v>0</c:v>
                </c:pt>
                <c:pt idx="3">
                  <c:v>0</c:v>
                </c:pt>
                <c:pt idx="4">
                  <c:v>0</c:v>
                </c:pt>
                <c:pt idx="5">
                  <c:v>0</c:v>
                </c:pt>
                <c:pt idx="6">
                  <c:v>8.5515808106396758</c:v>
                </c:pt>
                <c:pt idx="7">
                  <c:v>8.3065460913749103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Sheet1!$I$2:$I$9</c:f>
              <c:numCache>
                <c:formatCode>0.0;;</c:formatCode>
                <c:ptCount val="8"/>
                <c:pt idx="0">
                  <c:v>8.9036044156656704</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Northumbria Specialist Emergency Care Hospital (288)</c:v>
                </c:pt>
                <c:pt idx="2">
                  <c:v>Berwick Infirmary (-)</c:v>
                </c:pt>
                <c:pt idx="3">
                  <c:v>Alnwick Infirmary (-)</c:v>
                </c:pt>
                <c:pt idx="4">
                  <c:v>Hexham General Hospital (-)</c:v>
                </c:pt>
                <c:pt idx="5">
                  <c:v>Blyth Community Hospital (-)</c:v>
                </c:pt>
                <c:pt idx="6">
                  <c:v>Wansbeck Hospital (77)</c:v>
                </c:pt>
                <c:pt idx="7">
                  <c:v>North Tyneside General Hospital (102)</c:v>
                </c:pt>
              </c:strCache>
            </c:strRef>
          </c:cat>
          <c:val>
            <c:numRef>
              <c:f>Sheet1!$J$2:$J$9</c:f>
              <c:numCache>
                <c:formatCode>0.0;;</c:formatCode>
                <c:ptCount val="8"/>
                <c:pt idx="0">
                  <c:v>0</c:v>
                </c:pt>
                <c:pt idx="1">
                  <c:v>9.2202598137871821</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1.0963955843343296</c:v>
                </c:pt>
                <c:pt idx="1">
                  <c:v>0.77974018621281793</c:v>
                </c:pt>
                <c:pt idx="2">
                  <c:v>0</c:v>
                </c:pt>
                <c:pt idx="3">
                  <c:v>0</c:v>
                </c:pt>
                <c:pt idx="4">
                  <c:v>0</c:v>
                </c:pt>
                <c:pt idx="5">
                  <c:v>0</c:v>
                </c:pt>
                <c:pt idx="6">
                  <c:v>1.4484191893603242</c:v>
                </c:pt>
                <c:pt idx="7">
                  <c:v>1.6934539086250897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RTF | Northumbria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RTF | Northumbria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RTF | Northumbria Healthcare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Northumbria Healthcare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61178193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Do you think the hospital staff did everything they could to help control your pain?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95628823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34841668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6965051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55867304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Northumbria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Northumbria Healthcare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499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Drink:</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to drink</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Pain:</a:t>
            </a:r>
            <a:r>
              <a:rPr lang="en-GB" sz="1250">
                <a:solidFill>
                  <a:prstClr val="black"/>
                </a:solidFill>
                <a:latin typeface="Arial"/>
              </a:rPr>
              <a:t> </a:t>
            </a:r>
            <a:r>
              <a:rPr lang="en-GB" sz="1250" b="0" noProof="0">
                <a:solidFill>
                  <a:prstClr val="black"/>
                </a:solidFill>
                <a:latin typeface="Arial"/>
              </a:rPr>
              <a:t>Hospital staff doing everything they can to control patients' pain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lang="en-GB" sz="1250" b="0">
                <a:solidFill>
                  <a:prstClr val="black"/>
                </a:solidFill>
                <a:latin typeface="Arial"/>
              </a:rPr>
              <a:t>Patients being able to take medication they brought with them when they need to</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discussing with patient whether they would need any additional equipment in their home after leaving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5888750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27379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6847670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8562700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32389232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31907603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22413368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19691422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613085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9312808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80579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01703187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8115634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3276523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22889584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54666816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13976468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983680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808439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86766828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97261731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005876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9544084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02458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82363222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20732971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27058287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73390733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10506213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671811404"/>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310893777"/>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3628223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9288885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44281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40414938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9058199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28115517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62521770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24596194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4670200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4882712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30925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03504478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6596415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7881713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64892645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01143361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30196379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7817904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0285491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68445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34092483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14798931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186638700"/>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51621001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6151427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7438425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6947252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5323961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15665896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7179649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7914495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49901592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24042172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37770703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02117489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9020172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22217682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55401933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1013840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26575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18990765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01227087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0933013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09985138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8895701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5177266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91602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44066558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8968550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65918082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95458744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32735218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60393607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1476727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85553817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34503292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79964052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03912798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0673056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8662284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49164506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20157852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1426598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4478609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2826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41341916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828794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09210902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8654590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0950286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62509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59622107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390078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22044248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6718479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4718998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87865429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16724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8063303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46359397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733195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9506937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1978977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8443328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053500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50277577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4708478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929382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0752068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5768166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8312498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22454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3030550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2696448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2259179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573104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0955542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0770215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4488769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1732175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42339833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0874479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9554317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3014128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9342707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2840026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1530024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1415428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7811706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008395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6465498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82483941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94011400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52856602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54970039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39902304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3356118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045379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846348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82016206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1282854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8408942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7228178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41465773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9122512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4485668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4494395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4187061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8127577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7938670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6162761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6923878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26908163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9006771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88319469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08251928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56739398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0248498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31729255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85367382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35454703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2909746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94410117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2090664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5026560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4826124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2802110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723642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04331281"/>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7533244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1692845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6072745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2120829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001171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5173459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442430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8675644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35009740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40000074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86%</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499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197069501"/>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60683768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31804693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66700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9087923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687619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5516741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929787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9419644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452952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0181793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47493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1988617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246810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55071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704101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740694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64922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8415115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709012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801424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144278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622650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036735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565367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475815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003478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667597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424611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3606920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53031201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12479225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7736651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773963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108762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738236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9614807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992545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13267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657821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85073968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79406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216363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964636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28641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582234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406299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79424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4280717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2907876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0326539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2941758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8375493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996544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678077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584548952"/>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242925346"/>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10882</TotalTime>
  <Words>16204</Words>
  <Application>Microsoft Office PowerPoint</Application>
  <PresentationFormat>Widescreen</PresentationFormat>
  <Paragraphs>2027</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Northumbria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2025-08-04T10:27:47Z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